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6D6"/>
              </a:solidFill>
              <a:prstDash val="solid"/>
              <a:miter lim="400000"/>
            </a:ln>
          </a:left>
          <a:right>
            <a:ln w="254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254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6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032650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6D6"/>
              </a:solidFill>
              <a:prstDash val="solid"/>
              <a:miter lim="400000"/>
            </a:ln>
          </a:top>
          <a:bottom>
            <a:ln w="254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032650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84E00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17101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AAAAA"/>
              </a:solidFill>
              <a:prstDash val="solid"/>
              <a:miter lim="400000"/>
            </a:ln>
          </a:left>
          <a:right>
            <a:ln w="12700" cap="flat">
              <a:solidFill>
                <a:srgbClr val="AAAAAA"/>
              </a:solidFill>
              <a:prstDash val="solid"/>
              <a:miter lim="400000"/>
            </a:ln>
          </a:right>
          <a:top>
            <a:ln w="12700" cap="flat">
              <a:solidFill>
                <a:srgbClr val="AAAAAA"/>
              </a:solidFill>
              <a:prstDash val="solid"/>
              <a:miter lim="400000"/>
            </a:ln>
          </a:top>
          <a:bottom>
            <a:ln w="12700" cap="flat">
              <a:solidFill>
                <a:srgbClr val="AAAAAA"/>
              </a:solidFill>
              <a:prstDash val="solid"/>
              <a:miter lim="400000"/>
            </a:ln>
          </a:bottom>
          <a:insideH>
            <a:ln w="12700" cap="flat">
              <a:solidFill>
                <a:srgbClr val="AAAAAA"/>
              </a:solidFill>
              <a:prstDash val="solid"/>
              <a:miter lim="400000"/>
            </a:ln>
          </a:insideH>
          <a:insideV>
            <a:ln w="12700" cap="flat">
              <a:solidFill>
                <a:srgbClr val="AAAAAA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106375"/>
              <a:satOff val="9554"/>
              <a:lumOff val="-13516"/>
            </a:schemeClr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106375"/>
              <a:satOff val="9554"/>
              <a:lumOff val="-13516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hueOff val="-119728"/>
              <a:satOff val="5580"/>
              <a:lumOff val="-12961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50E48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50E48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909090"/>
              </a:solidFill>
              <a:prstDash val="solid"/>
              <a:miter lim="400000"/>
            </a:ln>
          </a:left>
          <a:right>
            <a:ln w="12700" cap="flat">
              <a:solidFill>
                <a:srgbClr val="909090"/>
              </a:solidFill>
              <a:prstDash val="solid"/>
              <a:miter lim="400000"/>
            </a:ln>
          </a:right>
          <a:top>
            <a:ln w="12700" cap="flat">
              <a:solidFill>
                <a:srgbClr val="909090"/>
              </a:solidFill>
              <a:prstDash val="solid"/>
              <a:miter lim="400000"/>
            </a:ln>
          </a:top>
          <a:bottom>
            <a:ln w="12700" cap="flat">
              <a:solidFill>
                <a:srgbClr val="909090"/>
              </a:solidFill>
              <a:prstDash val="solid"/>
              <a:miter lim="400000"/>
            </a:ln>
          </a:bottom>
          <a:insideH>
            <a:ln w="12700" cap="flat">
              <a:solidFill>
                <a:srgbClr val="909090"/>
              </a:solidFill>
              <a:prstDash val="solid"/>
              <a:miter lim="400000"/>
            </a:ln>
          </a:insideH>
          <a:insideV>
            <a:ln w="12700" cap="flat">
              <a:solidFill>
                <a:srgbClr val="90909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98089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6A0AC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6A0AC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el &amp;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text"/>
          <p:cNvSpPr txBox="1"/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</p:spPr>
        <p:txBody>
          <a:bodyPr anchor="b"/>
          <a:lstStyle/>
          <a:p>
            <a:pPr/>
            <a:r>
              <a:t>Titeltext</a:t>
            </a:r>
          </a:p>
        </p:txBody>
      </p:sp>
      <p:sp>
        <p:nvSpPr>
          <p:cNvPr id="12" name="Textebene 1…"/>
          <p:cNvSpPr txBox="1"/>
          <p:nvPr>
            <p:ph type="body" sz="quarter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Tx/>
              <a:buSzTx/>
              <a:buNone/>
              <a:defRPr sz="5400"/>
            </a:lvl1pPr>
            <a:lvl2pPr marL="0" indent="0" algn="ctr">
              <a:spcBef>
                <a:spcPts val="0"/>
              </a:spcBef>
              <a:buClrTx/>
              <a:buSzTx/>
              <a:buNone/>
              <a:defRPr sz="5400"/>
            </a:lvl2pPr>
            <a:lvl3pPr marL="0" indent="0" algn="ctr">
              <a:spcBef>
                <a:spcPts val="0"/>
              </a:spcBef>
              <a:buClrTx/>
              <a:buSzTx/>
              <a:buNone/>
              <a:defRPr sz="5400"/>
            </a:lvl3pPr>
            <a:lvl4pPr marL="0" indent="0" algn="ctr">
              <a:spcBef>
                <a:spcPts val="0"/>
              </a:spcBef>
              <a:buClrTx/>
              <a:buSzTx/>
              <a:buNone/>
              <a:defRPr sz="5400"/>
            </a:lvl4pPr>
            <a:lvl5pPr marL="0" indent="0" algn="ctr">
              <a:spcBef>
                <a:spcPts val="0"/>
              </a:spcBef>
              <a:buClrTx/>
              <a:buSzTx/>
              <a:buNone/>
              <a:defRPr sz="5400"/>
            </a:lvl5pPr>
          </a:lstStyle>
          <a:p>
            <a:pPr/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13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Christian Bauer"/>
          <p:cNvSpPr txBox="1"/>
          <p:nvPr>
            <p:ph type="body" sz="quarter" idx="21"/>
          </p:nvPr>
        </p:nvSpPr>
        <p:spPr>
          <a:xfrm>
            <a:off x="2387600" y="8953500"/>
            <a:ext cx="19621500" cy="58552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i="1" sz="3200"/>
            </a:lvl1pPr>
          </a:lstStyle>
          <a:p>
            <a:pPr/>
            <a:r>
              <a:t>–Christian Bauer</a:t>
            </a:r>
          </a:p>
        </p:txBody>
      </p:sp>
      <p:sp>
        <p:nvSpPr>
          <p:cNvPr id="94" name="„Zitat hier eingeben.“"/>
          <p:cNvSpPr txBox="1"/>
          <p:nvPr>
            <p:ph type="body" sz="quarter" idx="22"/>
          </p:nvPr>
        </p:nvSpPr>
        <p:spPr>
          <a:xfrm>
            <a:off x="2387600" y="6076950"/>
            <a:ext cx="19621500" cy="8255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„Zitat hier eingeben.“ </a:t>
            </a:r>
          </a:p>
        </p:txBody>
      </p:sp>
      <p:sp>
        <p:nvSpPr>
          <p:cNvPr id="95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Bild"/>
          <p:cNvSpPr/>
          <p:nvPr>
            <p:ph type="pic" idx="21"/>
          </p:nvPr>
        </p:nvSpPr>
        <p:spPr>
          <a:xfrm>
            <a:off x="0" y="-1291579"/>
            <a:ext cx="29260800" cy="195072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F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Bild"/>
          <p:cNvSpPr/>
          <p:nvPr>
            <p:ph type="pic" idx="21"/>
          </p:nvPr>
        </p:nvSpPr>
        <p:spPr>
          <a:xfrm>
            <a:off x="2921000" y="330200"/>
            <a:ext cx="18542000" cy="92075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iteltext"/>
          <p:cNvSpPr txBox="1"/>
          <p:nvPr>
            <p:ph type="title"/>
          </p:nvPr>
        </p:nvSpPr>
        <p:spPr>
          <a:xfrm>
            <a:off x="635000" y="9512300"/>
            <a:ext cx="23114000" cy="2006600"/>
          </a:xfrm>
          <a:prstGeom prst="rect">
            <a:avLst/>
          </a:prstGeom>
        </p:spPr>
        <p:txBody>
          <a:bodyPr/>
          <a:lstStyle/>
          <a:p>
            <a:pPr/>
            <a:r>
              <a:t>Titeltext</a:t>
            </a:r>
          </a:p>
        </p:txBody>
      </p:sp>
      <p:sp>
        <p:nvSpPr>
          <p:cNvPr id="22" name="Textebene 1…"/>
          <p:cNvSpPr txBox="1"/>
          <p:nvPr>
            <p:ph type="body" sz="quarter" idx="1"/>
          </p:nvPr>
        </p:nvSpPr>
        <p:spPr>
          <a:xfrm>
            <a:off x="635000" y="11442700"/>
            <a:ext cx="23114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Tx/>
              <a:buSzTx/>
              <a:buNone/>
              <a:defRPr sz="5400"/>
            </a:lvl1pPr>
            <a:lvl2pPr marL="0" indent="0" algn="ctr">
              <a:spcBef>
                <a:spcPts val="0"/>
              </a:spcBef>
              <a:buClrTx/>
              <a:buSzTx/>
              <a:buNone/>
              <a:defRPr sz="5400"/>
            </a:lvl2pPr>
            <a:lvl3pPr marL="0" indent="0" algn="ctr">
              <a:spcBef>
                <a:spcPts val="0"/>
              </a:spcBef>
              <a:buClrTx/>
              <a:buSzTx/>
              <a:buNone/>
              <a:defRPr sz="5400"/>
            </a:lvl3pPr>
            <a:lvl4pPr marL="0" indent="0" algn="ctr">
              <a:spcBef>
                <a:spcPts val="0"/>
              </a:spcBef>
              <a:buClrTx/>
              <a:buSzTx/>
              <a:buNone/>
              <a:defRPr sz="5400"/>
            </a:lvl4pPr>
            <a:lvl5pPr marL="0" indent="0" algn="ctr">
              <a:spcBef>
                <a:spcPts val="0"/>
              </a:spcBef>
              <a:buClrTx/>
              <a:buSzTx/>
              <a:buNone/>
              <a:defRPr sz="5400"/>
            </a:lvl5pPr>
          </a:lstStyle>
          <a:p>
            <a:pPr/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23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el - Mit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eltext"/>
          <p:cNvSpPr txBox="1"/>
          <p:nvPr>
            <p:ph type="title"/>
          </p:nvPr>
        </p:nvSpPr>
        <p:spPr>
          <a:xfrm>
            <a:off x="1778000" y="4533900"/>
            <a:ext cx="20828000" cy="4648200"/>
          </a:xfrm>
          <a:prstGeom prst="rect">
            <a:avLst/>
          </a:prstGeom>
        </p:spPr>
        <p:txBody>
          <a:bodyPr/>
          <a:lstStyle/>
          <a:p>
            <a:pPr/>
            <a:r>
              <a:t>Titeltext</a:t>
            </a:r>
          </a:p>
        </p:txBody>
      </p:sp>
      <p:sp>
        <p:nvSpPr>
          <p:cNvPr id="31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Foto - Vertik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Bild"/>
          <p:cNvSpPr/>
          <p:nvPr>
            <p:ph type="pic" idx="21"/>
          </p:nvPr>
        </p:nvSpPr>
        <p:spPr>
          <a:xfrm>
            <a:off x="8016875" y="-63500"/>
            <a:ext cx="19831050" cy="132207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Titeltext"/>
          <p:cNvSpPr txBox="1"/>
          <p:nvPr>
            <p:ph type="title"/>
          </p:nvPr>
        </p:nvSpPr>
        <p:spPr>
          <a:xfrm>
            <a:off x="1651000" y="952500"/>
            <a:ext cx="10223500" cy="5549900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pPr/>
            <a:r>
              <a:t>Titeltext</a:t>
            </a:r>
          </a:p>
        </p:txBody>
      </p:sp>
      <p:sp>
        <p:nvSpPr>
          <p:cNvPr id="40" name="Textebene 1…"/>
          <p:cNvSpPr txBox="1"/>
          <p:nvPr>
            <p:ph type="body" sz="quarter" idx="1"/>
          </p:nvPr>
        </p:nvSpPr>
        <p:spPr>
          <a:xfrm>
            <a:off x="1651000" y="6527800"/>
            <a:ext cx="10223500" cy="57277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Tx/>
              <a:buSzTx/>
              <a:buNone/>
              <a:defRPr sz="5400"/>
            </a:lvl1pPr>
            <a:lvl2pPr marL="0" indent="0" algn="ctr">
              <a:spcBef>
                <a:spcPts val="0"/>
              </a:spcBef>
              <a:buClrTx/>
              <a:buSzTx/>
              <a:buNone/>
              <a:defRPr sz="5400"/>
            </a:lvl2pPr>
            <a:lvl3pPr marL="0" indent="0" algn="ctr">
              <a:spcBef>
                <a:spcPts val="0"/>
              </a:spcBef>
              <a:buClrTx/>
              <a:buSzTx/>
              <a:buNone/>
              <a:defRPr sz="5400"/>
            </a:lvl3pPr>
            <a:lvl4pPr marL="0" indent="0" algn="ctr">
              <a:spcBef>
                <a:spcPts val="0"/>
              </a:spcBef>
              <a:buClrTx/>
              <a:buSzTx/>
              <a:buNone/>
              <a:defRPr sz="5400"/>
            </a:lvl4pPr>
            <a:lvl5pPr marL="0" indent="0" algn="ctr">
              <a:spcBef>
                <a:spcPts val="0"/>
              </a:spcBef>
              <a:buClrTx/>
              <a:buSzTx/>
              <a:buNone/>
              <a:defRPr sz="5400"/>
            </a:lvl5pPr>
          </a:lstStyle>
          <a:p>
            <a:pPr/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41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el - 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el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Titeltext</a:t>
            </a:r>
          </a:p>
        </p:txBody>
      </p:sp>
      <p:sp>
        <p:nvSpPr>
          <p:cNvPr id="49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el &amp; Punk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el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Titeltext</a:t>
            </a:r>
          </a:p>
        </p:txBody>
      </p:sp>
      <p:sp>
        <p:nvSpPr>
          <p:cNvPr id="57" name="Textebene 1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Tx/>
            </a:lvl1pPr>
            <a:lvl2pPr>
              <a:buClrTx/>
            </a:lvl2pPr>
            <a:lvl3pPr>
              <a:buClrTx/>
            </a:lvl3pPr>
            <a:lvl4pPr>
              <a:buClrTx/>
            </a:lvl4pPr>
            <a:lvl5pPr>
              <a:buClrTx/>
            </a:lvl5pPr>
          </a:lstStyle>
          <a:p>
            <a:pPr/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58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el, Punkte &amp;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Bild"/>
          <p:cNvSpPr/>
          <p:nvPr>
            <p:ph type="pic" idx="21"/>
          </p:nvPr>
        </p:nvSpPr>
        <p:spPr>
          <a:xfrm>
            <a:off x="9972675" y="2125132"/>
            <a:ext cx="16402050" cy="109347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Titel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Titeltext</a:t>
            </a:r>
          </a:p>
        </p:txBody>
      </p:sp>
      <p:sp>
        <p:nvSpPr>
          <p:cNvPr id="67" name="Textebene 1…"/>
          <p:cNvSpPr txBox="1"/>
          <p:nvPr>
            <p:ph type="body" sz="half" idx="1"/>
          </p:nvPr>
        </p:nvSpPr>
        <p:spPr>
          <a:xfrm>
            <a:off x="1689100" y="3149600"/>
            <a:ext cx="10223500" cy="9296400"/>
          </a:xfrm>
          <a:prstGeom prst="rect">
            <a:avLst/>
          </a:prstGeom>
        </p:spPr>
        <p:txBody>
          <a:bodyPr/>
          <a:lstStyle>
            <a:lvl1pPr marL="558800" indent="-558800">
              <a:spcBef>
                <a:spcPts val="4500"/>
              </a:spcBef>
              <a:buClrTx/>
              <a:defRPr sz="3800"/>
            </a:lvl1pPr>
            <a:lvl2pPr marL="1117600" indent="-558800">
              <a:spcBef>
                <a:spcPts val="4500"/>
              </a:spcBef>
              <a:buClrTx/>
              <a:defRPr sz="3800"/>
            </a:lvl2pPr>
            <a:lvl3pPr marL="1676400" indent="-558800">
              <a:spcBef>
                <a:spcPts val="4500"/>
              </a:spcBef>
              <a:buClrTx/>
              <a:defRPr sz="3800"/>
            </a:lvl3pPr>
            <a:lvl4pPr marL="2235200" indent="-558800">
              <a:spcBef>
                <a:spcPts val="4500"/>
              </a:spcBef>
              <a:buClrTx/>
              <a:defRPr sz="3800"/>
            </a:lvl4pPr>
            <a:lvl5pPr marL="2794000" indent="-558800">
              <a:spcBef>
                <a:spcPts val="4500"/>
              </a:spcBef>
              <a:buClrTx/>
              <a:defRPr sz="3800"/>
            </a:lvl5pPr>
          </a:lstStyle>
          <a:p>
            <a:pPr/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68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unk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extebene 1…"/>
          <p:cNvSpPr txBox="1"/>
          <p:nvPr>
            <p:ph type="body" idx="1"/>
          </p:nvPr>
        </p:nvSpPr>
        <p:spPr>
          <a:xfrm>
            <a:off x="1689100" y="1778000"/>
            <a:ext cx="21005800" cy="10160000"/>
          </a:xfrm>
          <a:prstGeom prst="rect">
            <a:avLst/>
          </a:prstGeom>
        </p:spPr>
        <p:txBody>
          <a:bodyPr/>
          <a:lstStyle>
            <a:lvl1pPr>
              <a:buClrTx/>
            </a:lvl1pPr>
            <a:lvl2pPr>
              <a:buClrTx/>
            </a:lvl2pPr>
            <a:lvl3pPr>
              <a:buClrTx/>
            </a:lvl3pPr>
            <a:lvl4pPr>
              <a:buClrTx/>
            </a:lvl4pPr>
            <a:lvl5pPr>
              <a:buClrTx/>
            </a:lvl5pPr>
          </a:lstStyle>
          <a:p>
            <a:pPr/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76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Foto - 3 Stü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Bild"/>
          <p:cNvSpPr/>
          <p:nvPr>
            <p:ph type="pic" sz="quarter" idx="21"/>
          </p:nvPr>
        </p:nvSpPr>
        <p:spPr>
          <a:xfrm>
            <a:off x="15290800" y="6870700"/>
            <a:ext cx="8343900" cy="5562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Bild"/>
          <p:cNvSpPr/>
          <p:nvPr>
            <p:ph type="pic" sz="quarter" idx="22"/>
          </p:nvPr>
        </p:nvSpPr>
        <p:spPr>
          <a:xfrm>
            <a:off x="15316200" y="952500"/>
            <a:ext cx="8305800" cy="55372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Bild"/>
          <p:cNvSpPr/>
          <p:nvPr>
            <p:ph type="pic" idx="23"/>
          </p:nvPr>
        </p:nvSpPr>
        <p:spPr>
          <a:xfrm>
            <a:off x="-1739900" y="-258233"/>
            <a:ext cx="20065999" cy="1337733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text"/>
          <p:cNvSpPr txBox="1"/>
          <p:nvPr>
            <p:ph type="title"/>
          </p:nvPr>
        </p:nvSpPr>
        <p:spPr>
          <a:xfrm>
            <a:off x="1689100" y="355600"/>
            <a:ext cx="21005800" cy="228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Titeltext</a:t>
            </a:r>
          </a:p>
        </p:txBody>
      </p:sp>
      <p:sp>
        <p:nvSpPr>
          <p:cNvPr id="3" name="Textebene 1…"/>
          <p:cNvSpPr txBox="1"/>
          <p:nvPr>
            <p:ph type="body" idx="1"/>
          </p:nvPr>
        </p:nvSpPr>
        <p:spPr>
          <a:xfrm>
            <a:off x="1689100" y="3149600"/>
            <a:ext cx="21005800" cy="929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4" name="Foliennummer"/>
          <p:cNvSpPr txBox="1"/>
          <p:nvPr>
            <p:ph type="sldNum" sz="quarter" idx="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63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>
          <a:srgbClr val="FFFFFF"/>
        </a:buClr>
        <a:buSzPct val="125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127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>
          <a:srgbClr val="FFFFFF"/>
        </a:buClr>
        <a:buSzPct val="125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90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>
          <a:srgbClr val="FFFFFF"/>
        </a:buClr>
        <a:buSzPct val="125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254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>
          <a:srgbClr val="FFFFFF"/>
        </a:buClr>
        <a:buSzPct val="125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317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>
          <a:srgbClr val="FFFFFF"/>
        </a:buClr>
        <a:buSzPct val="125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381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>
          <a:srgbClr val="FFFFFF"/>
        </a:buClr>
        <a:buSzPct val="125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444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>
          <a:srgbClr val="FFFFFF"/>
        </a:buClr>
        <a:buSzPct val="125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508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>
          <a:srgbClr val="FFFFFF"/>
        </a:buClr>
        <a:buSzPct val="125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571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>
          <a:srgbClr val="FFFFFF"/>
        </a:buClr>
        <a:buSzPct val="125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png"/><Relationship Id="rId3" Type="http://schemas.openxmlformats.org/officeDocument/2006/relationships/image" Target="../media/image4.tif"/><Relationship Id="rId4" Type="http://schemas.openxmlformats.org/officeDocument/2006/relationships/image" Target="../media/image5.tif"/><Relationship Id="rId5" Type="http://schemas.openxmlformats.org/officeDocument/2006/relationships/image" Target="../media/image2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png"/><Relationship Id="rId3" Type="http://schemas.openxmlformats.org/officeDocument/2006/relationships/image" Target="../media/image6.tif"/><Relationship Id="rId4" Type="http://schemas.openxmlformats.org/officeDocument/2006/relationships/image" Target="../media/image7.tif"/><Relationship Id="rId5" Type="http://schemas.openxmlformats.org/officeDocument/2006/relationships/image" Target="../media/image8.tif"/><Relationship Id="rId6" Type="http://schemas.openxmlformats.org/officeDocument/2006/relationships/image" Target="../media/image4.tif"/><Relationship Id="rId7" Type="http://schemas.openxmlformats.org/officeDocument/2006/relationships/image" Target="../media/image2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png"/><Relationship Id="rId3" Type="http://schemas.openxmlformats.org/officeDocument/2006/relationships/image" Target="../media/image5.tif"/><Relationship Id="rId4" Type="http://schemas.openxmlformats.org/officeDocument/2006/relationships/image" Target="../media/image2.png"/><Relationship Id="rId5" Type="http://schemas.openxmlformats.org/officeDocument/2006/relationships/image" Target="../media/image8.tif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8.tif"/><Relationship Id="rId5" Type="http://schemas.openxmlformats.org/officeDocument/2006/relationships/image" Target="../media/image6.tif"/><Relationship Id="rId6" Type="http://schemas.openxmlformats.org/officeDocument/2006/relationships/image" Target="../media/image7.tif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png"/><Relationship Id="rId3" Type="http://schemas.openxmlformats.org/officeDocument/2006/relationships/image" Target="../media/image1.tif"/><Relationship Id="rId4" Type="http://schemas.openxmlformats.org/officeDocument/2006/relationships/image" Target="../media/image9.tif"/><Relationship Id="rId5" Type="http://schemas.openxmlformats.org/officeDocument/2006/relationships/image" Target="../media/image5.tif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1.tif"/><Relationship Id="rId5" Type="http://schemas.openxmlformats.org/officeDocument/2006/relationships/image" Target="../media/image9.tif"/><Relationship Id="rId6" Type="http://schemas.openxmlformats.org/officeDocument/2006/relationships/image" Target="../media/image5.tif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1.tif"/><Relationship Id="rId5" Type="http://schemas.openxmlformats.org/officeDocument/2006/relationships/image" Target="../media/image9.tif"/><Relationship Id="rId6" Type="http://schemas.openxmlformats.org/officeDocument/2006/relationships/image" Target="../media/image5.tif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1.tif"/><Relationship Id="rId5" Type="http://schemas.openxmlformats.org/officeDocument/2006/relationships/image" Target="../media/image9.tif"/><Relationship Id="rId6" Type="http://schemas.openxmlformats.org/officeDocument/2006/relationships/image" Target="../media/image5.tif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8.tif"/><Relationship Id="rId5" Type="http://schemas.openxmlformats.org/officeDocument/2006/relationships/image" Target="../media/image4.tif"/><Relationship Id="rId6" Type="http://schemas.openxmlformats.org/officeDocument/2006/relationships/image" Target="../media/image10.tif"/><Relationship Id="rId7" Type="http://schemas.openxmlformats.org/officeDocument/2006/relationships/image" Target="../media/image1.tif"/><Relationship Id="rId8" Type="http://schemas.openxmlformats.org/officeDocument/2006/relationships/image" Target="../media/image9.tif"/><Relationship Id="rId9" Type="http://schemas.openxmlformats.org/officeDocument/2006/relationships/image" Target="../media/image5.tif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8.tif"/><Relationship Id="rId5" Type="http://schemas.openxmlformats.org/officeDocument/2006/relationships/image" Target="../media/image4.tif"/><Relationship Id="rId6" Type="http://schemas.openxmlformats.org/officeDocument/2006/relationships/image" Target="../media/image10.tif"/><Relationship Id="rId7" Type="http://schemas.openxmlformats.org/officeDocument/2006/relationships/image" Target="../media/image2.tif"/><Relationship Id="rId8" Type="http://schemas.openxmlformats.org/officeDocument/2006/relationships/image" Target="../media/image3.tif"/><Relationship Id="rId9" Type="http://schemas.openxmlformats.org/officeDocument/2006/relationships/image" Target="../media/image11.tif"/><Relationship Id="rId10" Type="http://schemas.openxmlformats.org/officeDocument/2006/relationships/image" Target="../media/image12.tif"/><Relationship Id="rId11" Type="http://schemas.openxmlformats.org/officeDocument/2006/relationships/image" Target="../media/image6.tif"/><Relationship Id="rId12" Type="http://schemas.openxmlformats.org/officeDocument/2006/relationships/image" Target="../media/image7.tif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8.tif"/><Relationship Id="rId5" Type="http://schemas.openxmlformats.org/officeDocument/2006/relationships/image" Target="../media/image4.tif"/><Relationship Id="rId6" Type="http://schemas.openxmlformats.org/officeDocument/2006/relationships/image" Target="../media/image10.tif"/><Relationship Id="rId7" Type="http://schemas.openxmlformats.org/officeDocument/2006/relationships/image" Target="../media/image2.tif"/><Relationship Id="rId8" Type="http://schemas.openxmlformats.org/officeDocument/2006/relationships/image" Target="../media/image3.tif"/><Relationship Id="rId9" Type="http://schemas.openxmlformats.org/officeDocument/2006/relationships/image" Target="../media/image11.tif"/><Relationship Id="rId10" Type="http://schemas.openxmlformats.org/officeDocument/2006/relationships/image" Target="../media/image12.tif"/><Relationship Id="rId11" Type="http://schemas.openxmlformats.org/officeDocument/2006/relationships/image" Target="../media/image6.tif"/><Relationship Id="rId12" Type="http://schemas.openxmlformats.org/officeDocument/2006/relationships/image" Target="../media/image7.tif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8.tif"/><Relationship Id="rId5" Type="http://schemas.openxmlformats.org/officeDocument/2006/relationships/image" Target="../media/image4.tif"/><Relationship Id="rId6" Type="http://schemas.openxmlformats.org/officeDocument/2006/relationships/image" Target="../media/image10.tif"/><Relationship Id="rId7" Type="http://schemas.openxmlformats.org/officeDocument/2006/relationships/image" Target="../media/image2.tif"/><Relationship Id="rId8" Type="http://schemas.openxmlformats.org/officeDocument/2006/relationships/image" Target="../media/image3.tif"/><Relationship Id="rId9" Type="http://schemas.openxmlformats.org/officeDocument/2006/relationships/image" Target="../media/image11.tif"/><Relationship Id="rId10" Type="http://schemas.openxmlformats.org/officeDocument/2006/relationships/image" Target="../media/image12.tif"/><Relationship Id="rId11" Type="http://schemas.openxmlformats.org/officeDocument/2006/relationships/image" Target="../media/image6.tif"/><Relationship Id="rId12" Type="http://schemas.openxmlformats.org/officeDocument/2006/relationships/image" Target="../media/image7.tif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8.tif"/><Relationship Id="rId5" Type="http://schemas.openxmlformats.org/officeDocument/2006/relationships/image" Target="../media/image4.tif"/><Relationship Id="rId6" Type="http://schemas.openxmlformats.org/officeDocument/2006/relationships/image" Target="../media/image10.tif"/><Relationship Id="rId7" Type="http://schemas.openxmlformats.org/officeDocument/2006/relationships/image" Target="../media/image2.tif"/><Relationship Id="rId8" Type="http://schemas.openxmlformats.org/officeDocument/2006/relationships/image" Target="../media/image3.tif"/><Relationship Id="rId9" Type="http://schemas.openxmlformats.org/officeDocument/2006/relationships/image" Target="../media/image11.tif"/><Relationship Id="rId10" Type="http://schemas.openxmlformats.org/officeDocument/2006/relationships/image" Target="../media/image12.tif"/><Relationship Id="rId11" Type="http://schemas.openxmlformats.org/officeDocument/2006/relationships/image" Target="../media/image6.tif"/><Relationship Id="rId12" Type="http://schemas.openxmlformats.org/officeDocument/2006/relationships/image" Target="../media/image7.tif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3.tif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png"/><Relationship Id="rId3" Type="http://schemas.openxmlformats.org/officeDocument/2006/relationships/image" Target="../media/image1.tif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.png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png"/><Relationship Id="rId3" Type="http://schemas.openxmlformats.org/officeDocument/2006/relationships/image" Target="../media/image2.tif"/><Relationship Id="rId4" Type="http://schemas.openxmlformats.org/officeDocument/2006/relationships/image" Target="../media/image3.tif"/><Relationship Id="rId5" Type="http://schemas.openxmlformats.org/officeDocument/2006/relationships/image" Target="../media/image4.tif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png"/><Relationship Id="rId3" Type="http://schemas.openxmlformats.org/officeDocument/2006/relationships/image" Target="../media/image4.tif"/><Relationship Id="rId4" Type="http://schemas.openxmlformats.org/officeDocument/2006/relationships/image" Target="../media/image1.tif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Fehlerrückführung"/>
          <p:cNvSpPr txBox="1"/>
          <p:nvPr/>
        </p:nvSpPr>
        <p:spPr>
          <a:xfrm>
            <a:off x="8730081" y="7830820"/>
            <a:ext cx="6923838" cy="9499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6600">
                <a:latin typeface="DIN Next LT Pro"/>
                <a:ea typeface="DIN Next LT Pro"/>
                <a:cs typeface="DIN Next LT Pro"/>
                <a:sym typeface="DIN Next LT Pro"/>
              </a:defRPr>
            </a:lvl1pPr>
          </a:lstStyle>
          <a:p>
            <a:pPr/>
            <a:r>
              <a:t>Fehlerrückführung</a:t>
            </a:r>
          </a:p>
        </p:txBody>
      </p:sp>
      <p:sp>
        <p:nvSpPr>
          <p:cNvPr id="120" name="Backpropagation"/>
          <p:cNvSpPr txBox="1"/>
          <p:nvPr/>
        </p:nvSpPr>
        <p:spPr>
          <a:xfrm>
            <a:off x="7973758" y="4540250"/>
            <a:ext cx="8436484" cy="1257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9000">
                <a:latin typeface="DIN Next LT Pro"/>
                <a:ea typeface="DIN Next LT Pro"/>
                <a:cs typeface="DIN Next LT Pro"/>
                <a:sym typeface="DIN Next LT Pro"/>
              </a:defRPr>
            </a:lvl1pPr>
          </a:lstStyle>
          <a:p>
            <a:pPr/>
            <a:r>
              <a:t>Backpropagation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Bild" descr="Bild"/>
          <p:cNvPicPr>
            <a:picLocks noChangeAspect="1"/>
          </p:cNvPicPr>
          <p:nvPr/>
        </p:nvPicPr>
        <p:blipFill>
          <a:blip r:embed="rId2">
            <a:alphaModFix amt="80000"/>
            <a:extLst/>
          </a:blip>
          <a:stretch>
            <a:fillRect/>
          </a:stretch>
        </p:blipFill>
        <p:spPr>
          <a:xfrm>
            <a:off x="-1106001" y="-438506"/>
            <a:ext cx="27187771" cy="14658059"/>
          </a:xfrm>
          <a:prstGeom prst="rect">
            <a:avLst/>
          </a:prstGeom>
          <a:ln w="12700">
            <a:miter lim="400000"/>
          </a:ln>
        </p:spPr>
      </p:pic>
      <p:pic>
        <p:nvPicPr>
          <p:cNvPr id="155" name="Bild" descr="Bild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471650" y="5487173"/>
            <a:ext cx="3086100" cy="2806701"/>
          </a:xfrm>
          <a:prstGeom prst="rect">
            <a:avLst/>
          </a:prstGeom>
          <a:ln w="12700">
            <a:miter lim="400000"/>
          </a:ln>
        </p:spPr>
      </p:pic>
      <p:sp>
        <p:nvSpPr>
          <p:cNvPr id="156" name="Vorhersage"/>
          <p:cNvSpPr txBox="1"/>
          <p:nvPr/>
        </p:nvSpPr>
        <p:spPr>
          <a:xfrm>
            <a:off x="9308782" y="1619250"/>
            <a:ext cx="5766436" cy="1257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50000"/>
              </a:lnSpc>
              <a:defRPr b="0" sz="9000">
                <a:latin typeface="DIN Next LT Pro"/>
                <a:ea typeface="DIN Next LT Pro"/>
                <a:cs typeface="DIN Next LT Pro"/>
                <a:sym typeface="DIN Next LT Pro"/>
              </a:defRPr>
            </a:lvl1pPr>
          </a:lstStyle>
          <a:p>
            <a:pPr/>
            <a:r>
              <a:t>Vorhersage</a:t>
            </a:r>
          </a:p>
        </p:txBody>
      </p:sp>
      <p:pic>
        <p:nvPicPr>
          <p:cNvPr id="157" name="Bild" descr="Bild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302500" y="5010150"/>
            <a:ext cx="2667000" cy="36957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58" name="Bild" descr="Bild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839949" y="5048167"/>
            <a:ext cx="2704101" cy="3684713"/>
          </a:xfrm>
          <a:prstGeom prst="rect">
            <a:avLst/>
          </a:prstGeom>
          <a:ln w="12700">
            <a:miter lim="400000"/>
          </a:ln>
        </p:spPr>
      </p:pic>
      <p:sp>
        <p:nvSpPr>
          <p:cNvPr id="159" name="1"/>
          <p:cNvSpPr txBox="1"/>
          <p:nvPr/>
        </p:nvSpPr>
        <p:spPr>
          <a:xfrm>
            <a:off x="10970717" y="7705090"/>
            <a:ext cx="396749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000">
                <a:solidFill>
                  <a:schemeClr val="accent4"/>
                </a:solidFill>
                <a:latin typeface="DIN Next LT Pro"/>
                <a:ea typeface="DIN Next LT Pro"/>
                <a:cs typeface="DIN Next LT Pro"/>
                <a:sym typeface="DIN Next LT Pro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160" name="1"/>
          <p:cNvSpPr txBox="1"/>
          <p:nvPr/>
        </p:nvSpPr>
        <p:spPr>
          <a:xfrm>
            <a:off x="11986717" y="7705090"/>
            <a:ext cx="396749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000">
                <a:solidFill>
                  <a:schemeClr val="accent4"/>
                </a:solidFill>
                <a:latin typeface="DIN Next LT Pro"/>
                <a:ea typeface="DIN Next LT Pro"/>
                <a:cs typeface="DIN Next LT Pro"/>
                <a:sym typeface="DIN Next LT Pro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161" name="1"/>
          <p:cNvSpPr txBox="1"/>
          <p:nvPr/>
        </p:nvSpPr>
        <p:spPr>
          <a:xfrm>
            <a:off x="13002717" y="7705090"/>
            <a:ext cx="396749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000">
                <a:solidFill>
                  <a:schemeClr val="accent4"/>
                </a:solidFill>
                <a:latin typeface="DIN Next LT Pro"/>
                <a:ea typeface="DIN Next LT Pro"/>
                <a:cs typeface="DIN Next LT Pro"/>
                <a:sym typeface="DIN Next LT Pro"/>
              </a:defRPr>
            </a:lvl1pPr>
          </a:lstStyle>
          <a:p>
            <a:pPr/>
            <a:r>
              <a:t>1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Bild" descr="Bild"/>
          <p:cNvPicPr>
            <a:picLocks noChangeAspect="1"/>
          </p:cNvPicPr>
          <p:nvPr/>
        </p:nvPicPr>
        <p:blipFill>
          <a:blip r:embed="rId2">
            <a:alphaModFix amt="80000"/>
            <a:extLst/>
          </a:blip>
          <a:stretch>
            <a:fillRect/>
          </a:stretch>
        </p:blipFill>
        <p:spPr>
          <a:xfrm>
            <a:off x="-1106001" y="-438506"/>
            <a:ext cx="27187771" cy="14658059"/>
          </a:xfrm>
          <a:prstGeom prst="rect">
            <a:avLst/>
          </a:prstGeom>
          <a:ln w="12700">
            <a:miter lim="400000"/>
          </a:ln>
        </p:spPr>
      </p:pic>
      <p:pic>
        <p:nvPicPr>
          <p:cNvPr id="164" name="Bild" descr="Bild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60600" y="6503173"/>
            <a:ext cx="2667000" cy="2095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5" name="Bild" descr="Bild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505200" y="6299973"/>
            <a:ext cx="2667000" cy="2501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6" name="Bild" descr="Bild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243023" y="4312423"/>
            <a:ext cx="3998553" cy="4526140"/>
          </a:xfrm>
          <a:prstGeom prst="rect">
            <a:avLst/>
          </a:prstGeom>
          <a:ln w="12700">
            <a:miter lim="400000"/>
          </a:ln>
        </p:spPr>
      </p:pic>
      <p:sp>
        <p:nvSpPr>
          <p:cNvPr id="167" name="Vorhersage"/>
          <p:cNvSpPr txBox="1"/>
          <p:nvPr/>
        </p:nvSpPr>
        <p:spPr>
          <a:xfrm>
            <a:off x="9308782" y="1619250"/>
            <a:ext cx="5766436" cy="1257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50000"/>
              </a:lnSpc>
              <a:defRPr b="0" sz="9000">
                <a:latin typeface="DIN Next LT Pro"/>
                <a:ea typeface="DIN Next LT Pro"/>
                <a:cs typeface="DIN Next LT Pro"/>
                <a:sym typeface="DIN Next LT Pro"/>
              </a:defRPr>
            </a:lvl1pPr>
          </a:lstStyle>
          <a:p>
            <a:pPr/>
            <a:r>
              <a:t>Vorhersage</a:t>
            </a:r>
          </a:p>
        </p:txBody>
      </p:sp>
      <p:pic>
        <p:nvPicPr>
          <p:cNvPr id="168" name="Bild" descr="Bild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4471650" y="5487173"/>
            <a:ext cx="3086100" cy="2806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9" name="Bild" descr="Bild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0839949" y="5048167"/>
            <a:ext cx="2704101" cy="3684713"/>
          </a:xfrm>
          <a:prstGeom prst="rect">
            <a:avLst/>
          </a:prstGeom>
          <a:ln w="12700">
            <a:miter lim="400000"/>
          </a:ln>
        </p:spPr>
      </p:pic>
      <p:sp>
        <p:nvSpPr>
          <p:cNvPr id="170" name="1"/>
          <p:cNvSpPr txBox="1"/>
          <p:nvPr/>
        </p:nvSpPr>
        <p:spPr>
          <a:xfrm>
            <a:off x="10970717" y="7705090"/>
            <a:ext cx="396749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000">
                <a:solidFill>
                  <a:schemeClr val="accent5"/>
                </a:solidFill>
                <a:latin typeface="DIN Next LT Pro"/>
                <a:ea typeface="DIN Next LT Pro"/>
                <a:cs typeface="DIN Next LT Pro"/>
                <a:sym typeface="DIN Next LT Pro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171" name="1"/>
          <p:cNvSpPr txBox="1"/>
          <p:nvPr/>
        </p:nvSpPr>
        <p:spPr>
          <a:xfrm>
            <a:off x="11986717" y="7705090"/>
            <a:ext cx="396749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000">
                <a:solidFill>
                  <a:schemeClr val="accent5"/>
                </a:solidFill>
                <a:latin typeface="DIN Next LT Pro"/>
                <a:ea typeface="DIN Next LT Pro"/>
                <a:cs typeface="DIN Next LT Pro"/>
                <a:sym typeface="DIN Next LT Pro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172" name="1"/>
          <p:cNvSpPr txBox="1"/>
          <p:nvPr/>
        </p:nvSpPr>
        <p:spPr>
          <a:xfrm>
            <a:off x="13002717" y="7705090"/>
            <a:ext cx="396749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000">
                <a:solidFill>
                  <a:schemeClr val="accent5"/>
                </a:solidFill>
                <a:latin typeface="DIN Next LT Pro"/>
                <a:ea typeface="DIN Next LT Pro"/>
                <a:cs typeface="DIN Next LT Pro"/>
                <a:sym typeface="DIN Next LT Pro"/>
              </a:defRPr>
            </a:lvl1pPr>
          </a:lstStyle>
          <a:p>
            <a:pPr/>
            <a:r>
              <a:t>1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Bild" descr="Bild"/>
          <p:cNvPicPr>
            <a:picLocks noChangeAspect="1"/>
          </p:cNvPicPr>
          <p:nvPr/>
        </p:nvPicPr>
        <p:blipFill>
          <a:blip r:embed="rId2">
            <a:alphaModFix amt="80000"/>
            <a:extLst/>
          </a:blip>
          <a:stretch>
            <a:fillRect/>
          </a:stretch>
        </p:blipFill>
        <p:spPr>
          <a:xfrm>
            <a:off x="-1106001" y="-438506"/>
            <a:ext cx="27187771" cy="14658059"/>
          </a:xfrm>
          <a:prstGeom prst="rect">
            <a:avLst/>
          </a:prstGeom>
          <a:ln w="12700">
            <a:miter lim="400000"/>
          </a:ln>
        </p:spPr>
      </p:pic>
      <p:sp>
        <p:nvSpPr>
          <p:cNvPr id="175" name="Vorhersage"/>
          <p:cNvSpPr txBox="1"/>
          <p:nvPr/>
        </p:nvSpPr>
        <p:spPr>
          <a:xfrm>
            <a:off x="9308782" y="1619250"/>
            <a:ext cx="5766436" cy="1257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50000"/>
              </a:lnSpc>
              <a:defRPr b="0" sz="9000">
                <a:latin typeface="DIN Next LT Pro"/>
                <a:ea typeface="DIN Next LT Pro"/>
                <a:cs typeface="DIN Next LT Pro"/>
                <a:sym typeface="DIN Next LT Pro"/>
              </a:defRPr>
            </a:lvl1pPr>
          </a:lstStyle>
          <a:p>
            <a:pPr/>
            <a:r>
              <a:t>Vorhersage</a:t>
            </a:r>
          </a:p>
        </p:txBody>
      </p:sp>
      <p:sp>
        <p:nvSpPr>
          <p:cNvPr id="176" name="Gewichte!"/>
          <p:cNvSpPr txBox="1"/>
          <p:nvPr/>
        </p:nvSpPr>
        <p:spPr>
          <a:xfrm>
            <a:off x="9702546" y="9709150"/>
            <a:ext cx="4978909" cy="1257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50000"/>
              </a:lnSpc>
              <a:defRPr b="0" sz="9000">
                <a:solidFill>
                  <a:schemeClr val="accent5">
                    <a:hueOff val="106375"/>
                    <a:satOff val="9554"/>
                    <a:lumOff val="-13516"/>
                  </a:schemeClr>
                </a:solidFill>
                <a:latin typeface="DIN Next LT Pro"/>
                <a:ea typeface="DIN Next LT Pro"/>
                <a:cs typeface="DIN Next LT Pro"/>
                <a:sym typeface="DIN Next LT Pro"/>
              </a:defRPr>
            </a:lvl1pPr>
          </a:lstStyle>
          <a:p>
            <a:pPr/>
            <a:r>
              <a:t>Gewichte!</a:t>
            </a:r>
          </a:p>
        </p:txBody>
      </p:sp>
      <p:pic>
        <p:nvPicPr>
          <p:cNvPr id="177" name="Bild" descr="Bild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839949" y="5048167"/>
            <a:ext cx="2704101" cy="3684713"/>
          </a:xfrm>
          <a:prstGeom prst="rect">
            <a:avLst/>
          </a:prstGeom>
          <a:ln w="12700">
            <a:miter lim="400000"/>
          </a:ln>
        </p:spPr>
      </p:pic>
      <p:sp>
        <p:nvSpPr>
          <p:cNvPr id="178" name="1"/>
          <p:cNvSpPr txBox="1"/>
          <p:nvPr/>
        </p:nvSpPr>
        <p:spPr>
          <a:xfrm>
            <a:off x="10970717" y="7705090"/>
            <a:ext cx="396749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000">
                <a:solidFill>
                  <a:schemeClr val="accent5"/>
                </a:solidFill>
                <a:latin typeface="DIN Next LT Pro"/>
                <a:ea typeface="DIN Next LT Pro"/>
                <a:cs typeface="DIN Next LT Pro"/>
                <a:sym typeface="DIN Next LT Pro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179" name="1"/>
          <p:cNvSpPr txBox="1"/>
          <p:nvPr/>
        </p:nvSpPr>
        <p:spPr>
          <a:xfrm>
            <a:off x="11986717" y="7705090"/>
            <a:ext cx="396749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000">
                <a:solidFill>
                  <a:schemeClr val="accent5"/>
                </a:solidFill>
                <a:latin typeface="DIN Next LT Pro"/>
                <a:ea typeface="DIN Next LT Pro"/>
                <a:cs typeface="DIN Next LT Pro"/>
                <a:sym typeface="DIN Next LT Pro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180" name="1"/>
          <p:cNvSpPr txBox="1"/>
          <p:nvPr/>
        </p:nvSpPr>
        <p:spPr>
          <a:xfrm>
            <a:off x="13002717" y="7705090"/>
            <a:ext cx="396749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000">
                <a:solidFill>
                  <a:schemeClr val="accent5"/>
                </a:solidFill>
                <a:latin typeface="DIN Next LT Pro"/>
                <a:ea typeface="DIN Next LT Pro"/>
                <a:cs typeface="DIN Next LT Pro"/>
                <a:sym typeface="DIN Next LT Pro"/>
              </a:defRPr>
            </a:lvl1pPr>
          </a:lstStyle>
          <a:p>
            <a:pPr/>
            <a:r>
              <a:t>1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Bild" descr="Bild"/>
          <p:cNvPicPr>
            <a:picLocks noChangeAspect="1"/>
          </p:cNvPicPr>
          <p:nvPr/>
        </p:nvPicPr>
        <p:blipFill>
          <a:blip r:embed="rId2">
            <a:alphaModFix amt="80000"/>
            <a:extLst/>
          </a:blip>
          <a:stretch>
            <a:fillRect/>
          </a:stretch>
        </p:blipFill>
        <p:spPr>
          <a:xfrm>
            <a:off x="-1106001" y="-438506"/>
            <a:ext cx="27187771" cy="14658059"/>
          </a:xfrm>
          <a:prstGeom prst="rect">
            <a:avLst/>
          </a:prstGeom>
          <a:ln w="12700">
            <a:miter lim="400000"/>
          </a:ln>
        </p:spPr>
      </p:pic>
      <p:sp>
        <p:nvSpPr>
          <p:cNvPr id="183" name="Vorhersage"/>
          <p:cNvSpPr txBox="1"/>
          <p:nvPr/>
        </p:nvSpPr>
        <p:spPr>
          <a:xfrm>
            <a:off x="9308782" y="1619250"/>
            <a:ext cx="5766436" cy="1257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50000"/>
              </a:lnSpc>
              <a:defRPr b="0" sz="9000">
                <a:latin typeface="DIN Next LT Pro"/>
                <a:ea typeface="DIN Next LT Pro"/>
                <a:cs typeface="DIN Next LT Pro"/>
                <a:sym typeface="DIN Next LT Pro"/>
              </a:defRPr>
            </a:lvl1pPr>
          </a:lstStyle>
          <a:p>
            <a:pPr/>
            <a:r>
              <a:t>Vorhersage</a:t>
            </a:r>
          </a:p>
        </p:txBody>
      </p:sp>
      <p:sp>
        <p:nvSpPr>
          <p:cNvPr id="184" name="Gewichte!"/>
          <p:cNvSpPr txBox="1"/>
          <p:nvPr/>
        </p:nvSpPr>
        <p:spPr>
          <a:xfrm>
            <a:off x="9702546" y="9709150"/>
            <a:ext cx="4978909" cy="1257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50000"/>
              </a:lnSpc>
              <a:defRPr b="0" sz="9000">
                <a:solidFill>
                  <a:schemeClr val="accent5">
                    <a:hueOff val="106375"/>
                    <a:satOff val="9554"/>
                    <a:lumOff val="-13516"/>
                  </a:schemeClr>
                </a:solidFill>
                <a:latin typeface="DIN Next LT Pro"/>
                <a:ea typeface="DIN Next LT Pro"/>
                <a:cs typeface="DIN Next LT Pro"/>
                <a:sym typeface="DIN Next LT Pro"/>
              </a:defRPr>
            </a:lvl1pPr>
          </a:lstStyle>
          <a:p>
            <a:pPr/>
            <a:r>
              <a:t>Gewichte!</a:t>
            </a:r>
          </a:p>
        </p:txBody>
      </p:sp>
      <p:pic>
        <p:nvPicPr>
          <p:cNvPr id="185" name="Bild" descr="Bild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839949" y="5048167"/>
            <a:ext cx="2704101" cy="3684713"/>
          </a:xfrm>
          <a:prstGeom prst="rect">
            <a:avLst/>
          </a:prstGeom>
          <a:ln w="12700">
            <a:miter lim="400000"/>
          </a:ln>
        </p:spPr>
      </p:pic>
      <p:sp>
        <p:nvSpPr>
          <p:cNvPr id="186" name="2"/>
          <p:cNvSpPr txBox="1"/>
          <p:nvPr/>
        </p:nvSpPr>
        <p:spPr>
          <a:xfrm>
            <a:off x="10970717" y="7705090"/>
            <a:ext cx="396749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000">
                <a:solidFill>
                  <a:schemeClr val="accent4"/>
                </a:solidFill>
                <a:latin typeface="DIN Next LT Pro"/>
                <a:ea typeface="DIN Next LT Pro"/>
                <a:cs typeface="DIN Next LT Pro"/>
                <a:sym typeface="DIN Next LT Pro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187" name="1"/>
          <p:cNvSpPr txBox="1"/>
          <p:nvPr/>
        </p:nvSpPr>
        <p:spPr>
          <a:xfrm>
            <a:off x="11986717" y="7705090"/>
            <a:ext cx="396749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000">
                <a:solidFill>
                  <a:schemeClr val="accent4"/>
                </a:solidFill>
                <a:latin typeface="DIN Next LT Pro"/>
                <a:ea typeface="DIN Next LT Pro"/>
                <a:cs typeface="DIN Next LT Pro"/>
                <a:sym typeface="DIN Next LT Pro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188" name="2"/>
          <p:cNvSpPr txBox="1"/>
          <p:nvPr/>
        </p:nvSpPr>
        <p:spPr>
          <a:xfrm>
            <a:off x="13002717" y="7705090"/>
            <a:ext cx="396749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000">
                <a:solidFill>
                  <a:schemeClr val="accent4"/>
                </a:solidFill>
                <a:latin typeface="DIN Next LT Pro"/>
                <a:ea typeface="DIN Next LT Pro"/>
                <a:cs typeface="DIN Next LT Pro"/>
                <a:sym typeface="DIN Next LT Pro"/>
              </a:defRPr>
            </a:lvl1pPr>
          </a:lstStyle>
          <a:p>
            <a:pPr/>
            <a:r>
              <a:t>2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Bild" descr="Bild"/>
          <p:cNvPicPr>
            <a:picLocks noChangeAspect="1"/>
          </p:cNvPicPr>
          <p:nvPr/>
        </p:nvPicPr>
        <p:blipFill>
          <a:blip r:embed="rId2">
            <a:alphaModFix amt="80000"/>
            <a:extLst/>
          </a:blip>
          <a:stretch>
            <a:fillRect/>
          </a:stretch>
        </p:blipFill>
        <p:spPr>
          <a:xfrm>
            <a:off x="-1106001" y="-438506"/>
            <a:ext cx="27187771" cy="14658059"/>
          </a:xfrm>
          <a:prstGeom prst="rect">
            <a:avLst/>
          </a:prstGeom>
          <a:ln w="12700">
            <a:miter lim="400000"/>
          </a:ln>
        </p:spPr>
      </p:pic>
      <p:sp>
        <p:nvSpPr>
          <p:cNvPr id="191" name="Vorhersage"/>
          <p:cNvSpPr txBox="1"/>
          <p:nvPr/>
        </p:nvSpPr>
        <p:spPr>
          <a:xfrm>
            <a:off x="9308782" y="1619250"/>
            <a:ext cx="5766436" cy="1257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50000"/>
              </a:lnSpc>
              <a:defRPr b="0" sz="9000">
                <a:latin typeface="DIN Next LT Pro"/>
                <a:ea typeface="DIN Next LT Pro"/>
                <a:cs typeface="DIN Next LT Pro"/>
                <a:sym typeface="DIN Next LT Pro"/>
              </a:defRPr>
            </a:lvl1pPr>
          </a:lstStyle>
          <a:p>
            <a:pPr/>
            <a:r>
              <a:t>Vorhersage</a:t>
            </a:r>
          </a:p>
        </p:txBody>
      </p:sp>
      <p:pic>
        <p:nvPicPr>
          <p:cNvPr id="192" name="Bild" descr="Bild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302500" y="5010150"/>
            <a:ext cx="2667000" cy="36957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93" name="Bild" descr="Bild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839949" y="5048167"/>
            <a:ext cx="2704101" cy="3684713"/>
          </a:xfrm>
          <a:prstGeom prst="rect">
            <a:avLst/>
          </a:prstGeom>
          <a:ln w="12700">
            <a:miter lim="400000"/>
          </a:ln>
        </p:spPr>
      </p:pic>
      <p:sp>
        <p:nvSpPr>
          <p:cNvPr id="194" name="2"/>
          <p:cNvSpPr txBox="1"/>
          <p:nvPr/>
        </p:nvSpPr>
        <p:spPr>
          <a:xfrm>
            <a:off x="10970717" y="7705090"/>
            <a:ext cx="396749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000">
                <a:solidFill>
                  <a:schemeClr val="accent4"/>
                </a:solidFill>
                <a:latin typeface="DIN Next LT Pro"/>
                <a:ea typeface="DIN Next LT Pro"/>
                <a:cs typeface="DIN Next LT Pro"/>
                <a:sym typeface="DIN Next LT Pro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195" name="1"/>
          <p:cNvSpPr txBox="1"/>
          <p:nvPr/>
        </p:nvSpPr>
        <p:spPr>
          <a:xfrm>
            <a:off x="11986717" y="7705090"/>
            <a:ext cx="396749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000">
                <a:solidFill>
                  <a:schemeClr val="accent4"/>
                </a:solidFill>
                <a:latin typeface="DIN Next LT Pro"/>
                <a:ea typeface="DIN Next LT Pro"/>
                <a:cs typeface="DIN Next LT Pro"/>
                <a:sym typeface="DIN Next LT Pro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196" name="2"/>
          <p:cNvSpPr txBox="1"/>
          <p:nvPr/>
        </p:nvSpPr>
        <p:spPr>
          <a:xfrm>
            <a:off x="13002717" y="7705090"/>
            <a:ext cx="396749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000">
                <a:solidFill>
                  <a:schemeClr val="accent4"/>
                </a:solidFill>
                <a:latin typeface="DIN Next LT Pro"/>
                <a:ea typeface="DIN Next LT Pro"/>
                <a:cs typeface="DIN Next LT Pro"/>
                <a:sym typeface="DIN Next LT Pro"/>
              </a:defRPr>
            </a:lvl1pPr>
          </a:lstStyle>
          <a:p>
            <a:pPr/>
            <a:r>
              <a:t>2</a:t>
            </a:r>
          </a:p>
        </p:txBody>
      </p:sp>
      <p:pic>
        <p:nvPicPr>
          <p:cNvPr id="197" name="Bild" descr="Bild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4414500" y="4350523"/>
            <a:ext cx="3998553" cy="452614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Bild" descr="Bild"/>
          <p:cNvPicPr>
            <a:picLocks noChangeAspect="1"/>
          </p:cNvPicPr>
          <p:nvPr/>
        </p:nvPicPr>
        <p:blipFill>
          <a:blip r:embed="rId2">
            <a:alphaModFix amt="80000"/>
            <a:extLst/>
          </a:blip>
          <a:stretch>
            <a:fillRect/>
          </a:stretch>
        </p:blipFill>
        <p:spPr>
          <a:xfrm>
            <a:off x="-1106001" y="-438506"/>
            <a:ext cx="27187771" cy="14658059"/>
          </a:xfrm>
          <a:prstGeom prst="rect">
            <a:avLst/>
          </a:prstGeom>
          <a:ln w="12700">
            <a:miter lim="400000"/>
          </a:ln>
        </p:spPr>
      </p:pic>
      <p:sp>
        <p:nvSpPr>
          <p:cNvPr id="200" name="Vorhersage"/>
          <p:cNvSpPr txBox="1"/>
          <p:nvPr/>
        </p:nvSpPr>
        <p:spPr>
          <a:xfrm>
            <a:off x="9308782" y="1619250"/>
            <a:ext cx="5766436" cy="1257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50000"/>
              </a:lnSpc>
              <a:defRPr b="0" sz="9000">
                <a:latin typeface="DIN Next LT Pro"/>
                <a:ea typeface="DIN Next LT Pro"/>
                <a:cs typeface="DIN Next LT Pro"/>
                <a:sym typeface="DIN Next LT Pro"/>
              </a:defRPr>
            </a:lvl1pPr>
          </a:lstStyle>
          <a:p>
            <a:pPr/>
            <a:r>
              <a:t>Vorhersage</a:t>
            </a:r>
          </a:p>
        </p:txBody>
      </p:sp>
      <p:pic>
        <p:nvPicPr>
          <p:cNvPr id="201" name="Bild" descr="Bild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839949" y="5048167"/>
            <a:ext cx="2704101" cy="3684713"/>
          </a:xfrm>
          <a:prstGeom prst="rect">
            <a:avLst/>
          </a:prstGeom>
          <a:ln w="12700">
            <a:miter lim="400000"/>
          </a:ln>
        </p:spPr>
      </p:pic>
      <p:sp>
        <p:nvSpPr>
          <p:cNvPr id="202" name="2"/>
          <p:cNvSpPr txBox="1"/>
          <p:nvPr/>
        </p:nvSpPr>
        <p:spPr>
          <a:xfrm>
            <a:off x="10970717" y="7705090"/>
            <a:ext cx="396749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000">
                <a:solidFill>
                  <a:schemeClr val="accent4"/>
                </a:solidFill>
                <a:latin typeface="DIN Next LT Pro"/>
                <a:ea typeface="DIN Next LT Pro"/>
                <a:cs typeface="DIN Next LT Pro"/>
                <a:sym typeface="DIN Next LT Pro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203" name="1"/>
          <p:cNvSpPr txBox="1"/>
          <p:nvPr/>
        </p:nvSpPr>
        <p:spPr>
          <a:xfrm>
            <a:off x="11986717" y="7705090"/>
            <a:ext cx="396749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000">
                <a:solidFill>
                  <a:schemeClr val="accent4"/>
                </a:solidFill>
                <a:latin typeface="DIN Next LT Pro"/>
                <a:ea typeface="DIN Next LT Pro"/>
                <a:cs typeface="DIN Next LT Pro"/>
                <a:sym typeface="DIN Next LT Pro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204" name="2"/>
          <p:cNvSpPr txBox="1"/>
          <p:nvPr/>
        </p:nvSpPr>
        <p:spPr>
          <a:xfrm>
            <a:off x="13002717" y="7705090"/>
            <a:ext cx="396749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000">
                <a:solidFill>
                  <a:schemeClr val="accent4"/>
                </a:solidFill>
                <a:latin typeface="DIN Next LT Pro"/>
                <a:ea typeface="DIN Next LT Pro"/>
                <a:cs typeface="DIN Next LT Pro"/>
                <a:sym typeface="DIN Next LT Pro"/>
              </a:defRPr>
            </a:lvl1pPr>
          </a:lstStyle>
          <a:p>
            <a:pPr/>
            <a:r>
              <a:t>2</a:t>
            </a:r>
          </a:p>
        </p:txBody>
      </p:sp>
      <p:pic>
        <p:nvPicPr>
          <p:cNvPr id="205" name="Bild" descr="Bild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4414500" y="4350523"/>
            <a:ext cx="3998553" cy="4526140"/>
          </a:xfrm>
          <a:prstGeom prst="rect">
            <a:avLst/>
          </a:prstGeom>
          <a:ln w="12700">
            <a:miter lim="400000"/>
          </a:ln>
        </p:spPr>
      </p:pic>
      <p:pic>
        <p:nvPicPr>
          <p:cNvPr id="206" name="Bild" descr="Bild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260600" y="6503173"/>
            <a:ext cx="2667000" cy="2095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07" name="Bild" descr="Bild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3505200" y="6299973"/>
            <a:ext cx="2667000" cy="2501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08" name="Bild" descr="Bild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243023" y="4312423"/>
            <a:ext cx="3998553" cy="452614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Zutaten:…"/>
          <p:cNvSpPr txBox="1"/>
          <p:nvPr/>
        </p:nvSpPr>
        <p:spPr>
          <a:xfrm>
            <a:off x="4802682" y="4260850"/>
            <a:ext cx="9464702" cy="38303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lnSpc>
                <a:spcPct val="150000"/>
              </a:lnSpc>
              <a:defRPr b="0" sz="6600">
                <a:latin typeface="DIN Next LT Pro"/>
                <a:ea typeface="DIN Next LT Pro"/>
                <a:cs typeface="DIN Next LT Pro"/>
                <a:sym typeface="DIN Next LT Pro"/>
              </a:defRPr>
            </a:pPr>
            <a:r>
              <a:t>Zutaten:</a:t>
            </a:r>
          </a:p>
          <a:p>
            <a:pPr marL="1222375" indent="-1222375" algn="l">
              <a:lnSpc>
                <a:spcPct val="150000"/>
              </a:lnSpc>
              <a:buSzPct val="100000"/>
              <a:buAutoNum type="arabicPeriod" startAt="1"/>
              <a:defRPr b="0" sz="6600">
                <a:latin typeface="DIN Next LT Pro"/>
                <a:ea typeface="DIN Next LT Pro"/>
                <a:cs typeface="DIN Next LT Pro"/>
                <a:sym typeface="DIN Next LT Pro"/>
              </a:defRPr>
            </a:pPr>
            <a:r>
              <a:t>Beobachtung       </a:t>
            </a:r>
            <a:r>
              <a:rPr>
                <a:solidFill>
                  <a:schemeClr val="accent1">
                    <a:lumOff val="13529"/>
                  </a:schemeClr>
                </a:solidFill>
              </a:rPr>
              <a:t>Label</a:t>
            </a:r>
          </a:p>
          <a:p>
            <a:pPr marL="1222375" indent="-1222375" algn="l">
              <a:lnSpc>
                <a:spcPct val="150000"/>
              </a:lnSpc>
              <a:buSzPct val="100000"/>
              <a:buAutoNum type="arabicPeriod" startAt="1"/>
              <a:defRPr b="0" sz="6600">
                <a:latin typeface="DIN Next LT Pro"/>
                <a:ea typeface="DIN Next LT Pro"/>
                <a:cs typeface="DIN Next LT Pro"/>
                <a:sym typeface="DIN Next LT Pro"/>
              </a:defRPr>
            </a:pPr>
            <a:r>
              <a:t>Vorhersage</a:t>
            </a:r>
          </a:p>
        </p:txBody>
      </p:sp>
      <p:sp>
        <p:nvSpPr>
          <p:cNvPr id="211" name="Fehler"/>
          <p:cNvSpPr txBox="1"/>
          <p:nvPr/>
        </p:nvSpPr>
        <p:spPr>
          <a:xfrm>
            <a:off x="10552366" y="1619250"/>
            <a:ext cx="3279268" cy="1257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50000"/>
              </a:lnSpc>
              <a:defRPr b="0" sz="9000">
                <a:latin typeface="DIN Next LT Pro"/>
                <a:ea typeface="DIN Next LT Pro"/>
                <a:cs typeface="DIN Next LT Pro"/>
                <a:sym typeface="DIN Next LT Pro"/>
              </a:defRPr>
            </a:lvl1pPr>
          </a:lstStyle>
          <a:p>
            <a:pPr/>
            <a:r>
              <a:t>Fehler</a:t>
            </a:r>
          </a:p>
        </p:txBody>
      </p:sp>
      <p:sp>
        <p:nvSpPr>
          <p:cNvPr id="212" name="Pfeil"/>
          <p:cNvSpPr/>
          <p:nvPr/>
        </p:nvSpPr>
        <p:spPr>
          <a:xfrm>
            <a:off x="11055945" y="5863020"/>
            <a:ext cx="930449" cy="554365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>
              <a:lumOff val="13529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3200"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Zutaten:…"/>
          <p:cNvSpPr txBox="1"/>
          <p:nvPr/>
        </p:nvSpPr>
        <p:spPr>
          <a:xfrm>
            <a:off x="4802682" y="4260850"/>
            <a:ext cx="10729546" cy="38303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lnSpc>
                <a:spcPct val="150000"/>
              </a:lnSpc>
              <a:defRPr b="0" sz="6600">
                <a:latin typeface="DIN Next LT Pro"/>
                <a:ea typeface="DIN Next LT Pro"/>
                <a:cs typeface="DIN Next LT Pro"/>
                <a:sym typeface="DIN Next LT Pro"/>
              </a:defRPr>
            </a:pPr>
            <a:r>
              <a:t>Zutaten:</a:t>
            </a:r>
          </a:p>
          <a:p>
            <a:pPr marL="1222375" indent="-1222375" algn="l">
              <a:lnSpc>
                <a:spcPct val="150000"/>
              </a:lnSpc>
              <a:buSzPct val="100000"/>
              <a:buAutoNum type="arabicPeriod" startAt="1"/>
              <a:defRPr b="0" sz="6600">
                <a:latin typeface="DIN Next LT Pro"/>
                <a:ea typeface="DIN Next LT Pro"/>
                <a:cs typeface="DIN Next LT Pro"/>
                <a:sym typeface="DIN Next LT Pro"/>
              </a:defRPr>
            </a:pPr>
            <a:r>
              <a:t>Beobachtung       </a:t>
            </a:r>
            <a:r>
              <a:rPr>
                <a:solidFill>
                  <a:schemeClr val="accent1">
                    <a:lumOff val="13529"/>
                  </a:schemeClr>
                </a:solidFill>
              </a:rPr>
              <a:t>Label</a:t>
            </a:r>
          </a:p>
          <a:p>
            <a:pPr marL="1222375" indent="-1222375" algn="l">
              <a:lnSpc>
                <a:spcPct val="150000"/>
              </a:lnSpc>
              <a:buSzPct val="100000"/>
              <a:buAutoNum type="arabicPeriod" startAt="1"/>
              <a:defRPr b="0" sz="6600">
                <a:latin typeface="DIN Next LT Pro"/>
                <a:ea typeface="DIN Next LT Pro"/>
                <a:cs typeface="DIN Next LT Pro"/>
                <a:sym typeface="DIN Next LT Pro"/>
              </a:defRPr>
            </a:pPr>
            <a:r>
              <a:t>Vorhersage        </a:t>
            </a:r>
            <a:r>
              <a:rPr>
                <a:solidFill>
                  <a:schemeClr val="accent1">
                    <a:lumOff val="13529"/>
                  </a:schemeClr>
                </a:solidFill>
              </a:rPr>
              <a:t>Merkmale</a:t>
            </a:r>
          </a:p>
        </p:txBody>
      </p:sp>
      <p:sp>
        <p:nvSpPr>
          <p:cNvPr id="215" name="Fehler"/>
          <p:cNvSpPr txBox="1"/>
          <p:nvPr/>
        </p:nvSpPr>
        <p:spPr>
          <a:xfrm>
            <a:off x="10552366" y="1619250"/>
            <a:ext cx="3279268" cy="1257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50000"/>
              </a:lnSpc>
              <a:defRPr b="0" sz="9000">
                <a:latin typeface="DIN Next LT Pro"/>
                <a:ea typeface="DIN Next LT Pro"/>
                <a:cs typeface="DIN Next LT Pro"/>
                <a:sym typeface="DIN Next LT Pro"/>
              </a:defRPr>
            </a:lvl1pPr>
          </a:lstStyle>
          <a:p>
            <a:pPr/>
            <a:r>
              <a:t>Fehler</a:t>
            </a:r>
          </a:p>
        </p:txBody>
      </p:sp>
      <p:sp>
        <p:nvSpPr>
          <p:cNvPr id="216" name="Pfeil"/>
          <p:cNvSpPr/>
          <p:nvPr/>
        </p:nvSpPr>
        <p:spPr>
          <a:xfrm>
            <a:off x="11055945" y="5863020"/>
            <a:ext cx="930449" cy="554365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>
              <a:lumOff val="13529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3200"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17" name="Pfeil"/>
          <p:cNvSpPr/>
          <p:nvPr/>
        </p:nvSpPr>
        <p:spPr>
          <a:xfrm rot="10800000">
            <a:off x="10509845" y="7298120"/>
            <a:ext cx="930449" cy="554365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>
              <a:lumOff val="13529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3200"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Zutaten:…"/>
          <p:cNvSpPr txBox="1"/>
          <p:nvPr/>
        </p:nvSpPr>
        <p:spPr>
          <a:xfrm>
            <a:off x="4802682" y="4260850"/>
            <a:ext cx="10729546" cy="5270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lnSpc>
                <a:spcPct val="150000"/>
              </a:lnSpc>
              <a:defRPr b="0" sz="6600">
                <a:latin typeface="DIN Next LT Pro"/>
                <a:ea typeface="DIN Next LT Pro"/>
                <a:cs typeface="DIN Next LT Pro"/>
                <a:sym typeface="DIN Next LT Pro"/>
              </a:defRPr>
            </a:pPr>
            <a:r>
              <a:t>Zutaten:</a:t>
            </a:r>
          </a:p>
          <a:p>
            <a:pPr marL="1222375" indent="-1222375" algn="l">
              <a:lnSpc>
                <a:spcPct val="150000"/>
              </a:lnSpc>
              <a:buSzPct val="100000"/>
              <a:buAutoNum type="arabicPeriod" startAt="1"/>
              <a:defRPr b="0" sz="6600">
                <a:latin typeface="DIN Next LT Pro"/>
                <a:ea typeface="DIN Next LT Pro"/>
                <a:cs typeface="DIN Next LT Pro"/>
                <a:sym typeface="DIN Next LT Pro"/>
              </a:defRPr>
            </a:pPr>
            <a:r>
              <a:t>Beobachtung       </a:t>
            </a:r>
            <a:r>
              <a:rPr>
                <a:solidFill>
                  <a:schemeClr val="accent1">
                    <a:lumOff val="13529"/>
                  </a:schemeClr>
                </a:solidFill>
              </a:rPr>
              <a:t>Label</a:t>
            </a:r>
          </a:p>
          <a:p>
            <a:pPr marL="1222375" indent="-1222375" algn="l">
              <a:lnSpc>
                <a:spcPct val="150000"/>
              </a:lnSpc>
              <a:buSzPct val="100000"/>
              <a:buAutoNum type="arabicPeriod" startAt="1"/>
              <a:defRPr b="0" sz="6600">
                <a:latin typeface="DIN Next LT Pro"/>
                <a:ea typeface="DIN Next LT Pro"/>
                <a:cs typeface="DIN Next LT Pro"/>
                <a:sym typeface="DIN Next LT Pro"/>
              </a:defRPr>
            </a:pPr>
            <a:r>
              <a:t>Vorhersage        </a:t>
            </a:r>
            <a:r>
              <a:rPr>
                <a:solidFill>
                  <a:schemeClr val="accent1">
                    <a:lumOff val="13529"/>
                  </a:schemeClr>
                </a:solidFill>
              </a:rPr>
              <a:t>Merkmale</a:t>
            </a:r>
            <a:endParaRPr>
              <a:solidFill>
                <a:schemeClr val="accent1">
                  <a:lumOff val="13529"/>
                </a:schemeClr>
              </a:solidFill>
            </a:endParaRPr>
          </a:p>
          <a:p>
            <a:pPr marL="1222375" indent="-1222375" algn="l">
              <a:lnSpc>
                <a:spcPct val="150000"/>
              </a:lnSpc>
              <a:buSzPct val="100000"/>
              <a:buAutoNum type="arabicPeriod" startAt="1"/>
              <a:defRPr b="0" sz="6600">
                <a:latin typeface="DIN Next LT Pro"/>
                <a:ea typeface="DIN Next LT Pro"/>
                <a:cs typeface="DIN Next LT Pro"/>
                <a:sym typeface="DIN Next LT Pro"/>
              </a:defRPr>
            </a:pPr>
            <a:r>
              <a:t>Fehlergröße</a:t>
            </a:r>
          </a:p>
        </p:txBody>
      </p:sp>
      <p:sp>
        <p:nvSpPr>
          <p:cNvPr id="220" name="Fehler"/>
          <p:cNvSpPr txBox="1"/>
          <p:nvPr/>
        </p:nvSpPr>
        <p:spPr>
          <a:xfrm>
            <a:off x="10552366" y="1619250"/>
            <a:ext cx="3279268" cy="1257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50000"/>
              </a:lnSpc>
              <a:defRPr b="0" sz="9000">
                <a:latin typeface="DIN Next LT Pro"/>
                <a:ea typeface="DIN Next LT Pro"/>
                <a:cs typeface="DIN Next LT Pro"/>
                <a:sym typeface="DIN Next LT Pro"/>
              </a:defRPr>
            </a:lvl1pPr>
          </a:lstStyle>
          <a:p>
            <a:pPr/>
            <a:r>
              <a:t>Fehler</a:t>
            </a:r>
          </a:p>
        </p:txBody>
      </p:sp>
      <p:sp>
        <p:nvSpPr>
          <p:cNvPr id="221" name="Pfeil"/>
          <p:cNvSpPr/>
          <p:nvPr/>
        </p:nvSpPr>
        <p:spPr>
          <a:xfrm>
            <a:off x="11055945" y="5863020"/>
            <a:ext cx="930449" cy="554365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>
              <a:lumOff val="13529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3200"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22" name="Pfeil"/>
          <p:cNvSpPr/>
          <p:nvPr/>
        </p:nvSpPr>
        <p:spPr>
          <a:xfrm rot="10800000">
            <a:off x="10509845" y="7298120"/>
            <a:ext cx="930449" cy="554365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>
              <a:lumOff val="13529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3200"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Zutaten:…"/>
          <p:cNvSpPr txBox="1"/>
          <p:nvPr/>
        </p:nvSpPr>
        <p:spPr>
          <a:xfrm>
            <a:off x="4802682" y="4260850"/>
            <a:ext cx="17388206" cy="5270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lnSpc>
                <a:spcPct val="150000"/>
              </a:lnSpc>
              <a:defRPr b="0" sz="6600">
                <a:latin typeface="DIN Next LT Pro"/>
                <a:ea typeface="DIN Next LT Pro"/>
                <a:cs typeface="DIN Next LT Pro"/>
                <a:sym typeface="DIN Next LT Pro"/>
              </a:defRPr>
            </a:pPr>
            <a:r>
              <a:t>Zutaten:</a:t>
            </a:r>
          </a:p>
          <a:p>
            <a:pPr marL="1222375" indent="-1222375" algn="l">
              <a:lnSpc>
                <a:spcPct val="150000"/>
              </a:lnSpc>
              <a:buSzPct val="100000"/>
              <a:buAutoNum type="arabicPeriod" startAt="1"/>
              <a:defRPr b="0" sz="6600">
                <a:latin typeface="DIN Next LT Pro"/>
                <a:ea typeface="DIN Next LT Pro"/>
                <a:cs typeface="DIN Next LT Pro"/>
                <a:sym typeface="DIN Next LT Pro"/>
              </a:defRPr>
            </a:pPr>
            <a:r>
              <a:t>Beobachtung       </a:t>
            </a:r>
            <a:r>
              <a:rPr>
                <a:solidFill>
                  <a:schemeClr val="accent1">
                    <a:lumOff val="13529"/>
                  </a:schemeClr>
                </a:solidFill>
              </a:rPr>
              <a:t>Label</a:t>
            </a:r>
          </a:p>
          <a:p>
            <a:pPr marL="1222375" indent="-1222375" algn="l">
              <a:lnSpc>
                <a:spcPct val="150000"/>
              </a:lnSpc>
              <a:buSzPct val="100000"/>
              <a:buAutoNum type="arabicPeriod" startAt="1"/>
              <a:defRPr b="0" sz="6600">
                <a:latin typeface="DIN Next LT Pro"/>
                <a:ea typeface="DIN Next LT Pro"/>
                <a:cs typeface="DIN Next LT Pro"/>
                <a:sym typeface="DIN Next LT Pro"/>
              </a:defRPr>
            </a:pPr>
            <a:r>
              <a:t>Vorhersage        </a:t>
            </a:r>
            <a:r>
              <a:rPr>
                <a:solidFill>
                  <a:schemeClr val="accent1">
                    <a:lumOff val="13529"/>
                  </a:schemeClr>
                </a:solidFill>
              </a:rPr>
              <a:t>Merkmale</a:t>
            </a:r>
            <a:endParaRPr>
              <a:solidFill>
                <a:schemeClr val="accent1">
                  <a:lumOff val="13529"/>
                </a:schemeClr>
              </a:solidFill>
            </a:endParaRPr>
          </a:p>
          <a:p>
            <a:pPr marL="1222375" indent="-1222375" algn="l">
              <a:lnSpc>
                <a:spcPct val="150000"/>
              </a:lnSpc>
              <a:buSzPct val="100000"/>
              <a:buAutoNum type="arabicPeriod" startAt="1"/>
              <a:defRPr b="0" sz="6600">
                <a:latin typeface="DIN Next LT Pro"/>
                <a:ea typeface="DIN Next LT Pro"/>
                <a:cs typeface="DIN Next LT Pro"/>
                <a:sym typeface="DIN Next LT Pro"/>
              </a:defRPr>
            </a:pPr>
            <a:r>
              <a:t>Fehlergröße</a:t>
            </a:r>
            <a:r>
              <a:rPr>
                <a:solidFill>
                  <a:schemeClr val="accent1">
                    <a:lumOff val="13529"/>
                  </a:schemeClr>
                </a:solidFill>
              </a:rPr>
              <a:t>        |Beobachtung - Vorhersage|</a:t>
            </a:r>
          </a:p>
        </p:txBody>
      </p:sp>
      <p:sp>
        <p:nvSpPr>
          <p:cNvPr id="225" name="Fehler"/>
          <p:cNvSpPr txBox="1"/>
          <p:nvPr/>
        </p:nvSpPr>
        <p:spPr>
          <a:xfrm>
            <a:off x="10552366" y="1619250"/>
            <a:ext cx="3279268" cy="1257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50000"/>
              </a:lnSpc>
              <a:defRPr b="0" sz="9000">
                <a:latin typeface="DIN Next LT Pro"/>
                <a:ea typeface="DIN Next LT Pro"/>
                <a:cs typeface="DIN Next LT Pro"/>
                <a:sym typeface="DIN Next LT Pro"/>
              </a:defRPr>
            </a:lvl1pPr>
          </a:lstStyle>
          <a:p>
            <a:pPr/>
            <a:r>
              <a:t>Fehler</a:t>
            </a:r>
          </a:p>
        </p:txBody>
      </p:sp>
      <p:sp>
        <p:nvSpPr>
          <p:cNvPr id="226" name="Pfeil"/>
          <p:cNvSpPr/>
          <p:nvPr/>
        </p:nvSpPr>
        <p:spPr>
          <a:xfrm>
            <a:off x="11055945" y="5863020"/>
            <a:ext cx="930449" cy="554365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>
              <a:lumOff val="13529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3200"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27" name="Pfeil"/>
          <p:cNvSpPr/>
          <p:nvPr/>
        </p:nvSpPr>
        <p:spPr>
          <a:xfrm rot="10800000">
            <a:off x="10509845" y="7298120"/>
            <a:ext cx="930449" cy="554365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>
              <a:lumOff val="13529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3200"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28" name="Pfeil"/>
          <p:cNvSpPr/>
          <p:nvPr/>
        </p:nvSpPr>
        <p:spPr>
          <a:xfrm>
            <a:off x="10878145" y="8733220"/>
            <a:ext cx="930449" cy="554365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>
              <a:lumOff val="13529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3200"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Zutaten:…"/>
          <p:cNvSpPr txBox="1"/>
          <p:nvPr/>
        </p:nvSpPr>
        <p:spPr>
          <a:xfrm>
            <a:off x="8216963" y="2766060"/>
            <a:ext cx="7950074" cy="67106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lnSpc>
                <a:spcPct val="150000"/>
              </a:lnSpc>
              <a:defRPr b="0" sz="6600">
                <a:latin typeface="DIN Next LT Pro"/>
                <a:ea typeface="DIN Next LT Pro"/>
                <a:cs typeface="DIN Next LT Pro"/>
                <a:sym typeface="DIN Next LT Pro"/>
              </a:defRPr>
            </a:pPr>
            <a:r>
              <a:t>Zutaten:</a:t>
            </a:r>
          </a:p>
          <a:p>
            <a:pPr marL="1222375" indent="-1222375" algn="l">
              <a:lnSpc>
                <a:spcPct val="150000"/>
              </a:lnSpc>
              <a:buSzPct val="100000"/>
              <a:buAutoNum type="arabicPeriod" startAt="1"/>
              <a:defRPr b="0" sz="6600">
                <a:latin typeface="DIN Next LT Pro"/>
                <a:ea typeface="DIN Next LT Pro"/>
                <a:cs typeface="DIN Next LT Pro"/>
                <a:sym typeface="DIN Next LT Pro"/>
              </a:defRPr>
            </a:pPr>
            <a:r>
              <a:t>Fehler</a:t>
            </a:r>
          </a:p>
          <a:p>
            <a:pPr marL="1222375" indent="-1222375" algn="l">
              <a:lnSpc>
                <a:spcPct val="150000"/>
              </a:lnSpc>
              <a:buSzPct val="100000"/>
              <a:buAutoNum type="arabicPeriod" startAt="1"/>
              <a:defRPr b="0" sz="6600">
                <a:latin typeface="DIN Next LT Pro"/>
                <a:ea typeface="DIN Next LT Pro"/>
                <a:cs typeface="DIN Next LT Pro"/>
                <a:sym typeface="DIN Next LT Pro"/>
              </a:defRPr>
            </a:pPr>
            <a:r>
              <a:t>Loss-Funktion</a:t>
            </a:r>
          </a:p>
          <a:p>
            <a:pPr marL="1222375" indent="-1222375" algn="l">
              <a:lnSpc>
                <a:spcPct val="150000"/>
              </a:lnSpc>
              <a:buSzPct val="100000"/>
              <a:buAutoNum type="arabicPeriod" startAt="1"/>
              <a:defRPr b="0" sz="6600">
                <a:latin typeface="DIN Next LT Pro"/>
                <a:ea typeface="DIN Next LT Pro"/>
                <a:cs typeface="DIN Next LT Pro"/>
                <a:sym typeface="DIN Next LT Pro"/>
              </a:defRPr>
            </a:pPr>
            <a:r>
              <a:t>„Fehlerberg“</a:t>
            </a:r>
          </a:p>
          <a:p>
            <a:pPr marL="1222375" indent="-1222375" algn="l">
              <a:lnSpc>
                <a:spcPct val="150000"/>
              </a:lnSpc>
              <a:buSzPct val="100000"/>
              <a:buAutoNum type="arabicPeriod" startAt="1"/>
              <a:defRPr b="0" sz="6600">
                <a:latin typeface="DIN Next LT Pro"/>
                <a:ea typeface="DIN Next LT Pro"/>
                <a:cs typeface="DIN Next LT Pro"/>
                <a:sym typeface="DIN Next LT Pro"/>
              </a:defRPr>
            </a:pPr>
            <a:r>
              <a:t>Gradientenabstieg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Bild" descr="Bild"/>
          <p:cNvPicPr>
            <a:picLocks noChangeAspect="1"/>
          </p:cNvPicPr>
          <p:nvPr/>
        </p:nvPicPr>
        <p:blipFill>
          <a:blip r:embed="rId2">
            <a:alphaModFix amt="80000"/>
            <a:extLst/>
          </a:blip>
          <a:stretch>
            <a:fillRect/>
          </a:stretch>
        </p:blipFill>
        <p:spPr>
          <a:xfrm>
            <a:off x="-1106001" y="-438506"/>
            <a:ext cx="27187771" cy="14658059"/>
          </a:xfrm>
          <a:prstGeom prst="rect">
            <a:avLst/>
          </a:prstGeom>
          <a:ln w="12700">
            <a:miter lim="400000"/>
          </a:ln>
        </p:spPr>
      </p:pic>
      <p:sp>
        <p:nvSpPr>
          <p:cNvPr id="231" name="Loss-Funktion"/>
          <p:cNvSpPr txBox="1"/>
          <p:nvPr/>
        </p:nvSpPr>
        <p:spPr>
          <a:xfrm>
            <a:off x="8615553" y="1619250"/>
            <a:ext cx="7152895" cy="1257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50000"/>
              </a:lnSpc>
              <a:defRPr b="0" sz="9000">
                <a:latin typeface="DIN Next LT Pro"/>
                <a:ea typeface="DIN Next LT Pro"/>
                <a:cs typeface="DIN Next LT Pro"/>
                <a:sym typeface="DIN Next LT Pro"/>
              </a:defRPr>
            </a:lvl1pPr>
          </a:lstStyle>
          <a:p>
            <a:pPr/>
            <a:r>
              <a:t>Loss-Funktion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Bild" descr="Bild"/>
          <p:cNvPicPr>
            <a:picLocks noChangeAspect="1"/>
          </p:cNvPicPr>
          <p:nvPr/>
        </p:nvPicPr>
        <p:blipFill>
          <a:blip r:embed="rId2">
            <a:alphaModFix amt="80000"/>
            <a:extLst/>
          </a:blip>
          <a:stretch>
            <a:fillRect/>
          </a:stretch>
        </p:blipFill>
        <p:spPr>
          <a:xfrm>
            <a:off x="-1106001" y="-438506"/>
            <a:ext cx="27187771" cy="14658059"/>
          </a:xfrm>
          <a:prstGeom prst="rect">
            <a:avLst/>
          </a:prstGeom>
          <a:ln w="12700">
            <a:miter lim="400000"/>
          </a:ln>
        </p:spPr>
      </p:pic>
      <p:sp>
        <p:nvSpPr>
          <p:cNvPr id="234" name="Loss-Funktion"/>
          <p:cNvSpPr txBox="1"/>
          <p:nvPr/>
        </p:nvSpPr>
        <p:spPr>
          <a:xfrm>
            <a:off x="8615553" y="1619250"/>
            <a:ext cx="7152895" cy="1257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50000"/>
              </a:lnSpc>
              <a:defRPr b="0" sz="9000">
                <a:latin typeface="DIN Next LT Pro"/>
                <a:ea typeface="DIN Next LT Pro"/>
                <a:cs typeface="DIN Next LT Pro"/>
                <a:sym typeface="DIN Next LT Pro"/>
              </a:defRPr>
            </a:lvl1pPr>
          </a:lstStyle>
          <a:p>
            <a:pPr/>
            <a:r>
              <a:t>Loss-Funktion</a:t>
            </a:r>
          </a:p>
        </p:txBody>
      </p:sp>
      <p:sp>
        <p:nvSpPr>
          <p:cNvPr id="235" name="Datensatz"/>
          <p:cNvSpPr txBox="1"/>
          <p:nvPr/>
        </p:nvSpPr>
        <p:spPr>
          <a:xfrm>
            <a:off x="10326014" y="4616450"/>
            <a:ext cx="3731972" cy="9499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lnSpc>
                <a:spcPct val="150000"/>
              </a:lnSpc>
              <a:defRPr b="0" sz="6600">
                <a:latin typeface="DIN Next LT Pro"/>
                <a:ea typeface="DIN Next LT Pro"/>
                <a:cs typeface="DIN Next LT Pro"/>
                <a:sym typeface="DIN Next LT Pro"/>
              </a:defRPr>
            </a:lvl1pPr>
          </a:lstStyle>
          <a:p>
            <a:pPr/>
            <a:r>
              <a:t>Datensatz</a:t>
            </a:r>
          </a:p>
        </p:txBody>
      </p:sp>
      <p:pic>
        <p:nvPicPr>
          <p:cNvPr id="236" name="Bild" descr="Bild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687983" y="10892371"/>
            <a:ext cx="1244928" cy="1521579"/>
          </a:xfrm>
          <a:prstGeom prst="rect">
            <a:avLst/>
          </a:prstGeom>
          <a:ln w="12700">
            <a:miter lim="400000"/>
          </a:ln>
        </p:spPr>
      </p:pic>
      <p:pic>
        <p:nvPicPr>
          <p:cNvPr id="237" name="Bild" descr="Bild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084983" y="10892371"/>
            <a:ext cx="1244928" cy="1521579"/>
          </a:xfrm>
          <a:prstGeom prst="rect">
            <a:avLst/>
          </a:prstGeom>
          <a:ln w="12700">
            <a:miter lim="400000"/>
          </a:ln>
        </p:spPr>
      </p:pic>
      <p:pic>
        <p:nvPicPr>
          <p:cNvPr id="238" name="Bild" descr="Bild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110184" y="10892371"/>
            <a:ext cx="1066527" cy="1521579"/>
          </a:xfrm>
          <a:prstGeom prst="rect">
            <a:avLst/>
          </a:prstGeom>
          <a:ln w="12700">
            <a:miter lim="400000"/>
          </a:ln>
        </p:spPr>
      </p:pic>
      <p:pic>
        <p:nvPicPr>
          <p:cNvPr id="239" name="Bild" descr="Bild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4380185" y="10892371"/>
            <a:ext cx="1066528" cy="1521579"/>
          </a:xfrm>
          <a:prstGeom prst="rect">
            <a:avLst/>
          </a:prstGeom>
          <a:ln w="12700">
            <a:miter lim="400000"/>
          </a:ln>
        </p:spPr>
      </p:pic>
      <p:pic>
        <p:nvPicPr>
          <p:cNvPr id="240" name="Bild" descr="Bild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1886410" y="10913741"/>
            <a:ext cx="1137832" cy="1576709"/>
          </a:xfrm>
          <a:prstGeom prst="rect">
            <a:avLst/>
          </a:prstGeom>
          <a:ln w="12700">
            <a:miter lim="400000"/>
          </a:ln>
        </p:spPr>
      </p:pic>
      <p:pic>
        <p:nvPicPr>
          <p:cNvPr id="241" name="Bild" descr="Bild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574142" y="10913741"/>
            <a:ext cx="1137832" cy="157670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Bild" descr="Bild"/>
          <p:cNvPicPr>
            <a:picLocks noChangeAspect="1"/>
          </p:cNvPicPr>
          <p:nvPr/>
        </p:nvPicPr>
        <p:blipFill>
          <a:blip r:embed="rId2">
            <a:alphaModFix amt="80000"/>
            <a:extLst/>
          </a:blip>
          <a:stretch>
            <a:fillRect/>
          </a:stretch>
        </p:blipFill>
        <p:spPr>
          <a:xfrm>
            <a:off x="-1106001" y="-438506"/>
            <a:ext cx="27187771" cy="14658059"/>
          </a:xfrm>
          <a:prstGeom prst="rect">
            <a:avLst/>
          </a:prstGeom>
          <a:ln w="12700">
            <a:miter lim="400000"/>
          </a:ln>
        </p:spPr>
      </p:pic>
      <p:sp>
        <p:nvSpPr>
          <p:cNvPr id="244" name="Loss-Funktion"/>
          <p:cNvSpPr txBox="1"/>
          <p:nvPr/>
        </p:nvSpPr>
        <p:spPr>
          <a:xfrm>
            <a:off x="8615553" y="1619250"/>
            <a:ext cx="7152895" cy="1257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50000"/>
              </a:lnSpc>
              <a:defRPr b="0" sz="9000">
                <a:latin typeface="DIN Next LT Pro"/>
                <a:ea typeface="DIN Next LT Pro"/>
                <a:cs typeface="DIN Next LT Pro"/>
                <a:sym typeface="DIN Next LT Pro"/>
              </a:defRPr>
            </a:lvl1pPr>
          </a:lstStyle>
          <a:p>
            <a:pPr/>
            <a:r>
              <a:t>Loss-Funktion</a:t>
            </a:r>
          </a:p>
        </p:txBody>
      </p:sp>
      <p:pic>
        <p:nvPicPr>
          <p:cNvPr id="245" name="Bild" descr="Bild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46008" y="8255233"/>
            <a:ext cx="2704101" cy="3684713"/>
          </a:xfrm>
          <a:prstGeom prst="rect">
            <a:avLst/>
          </a:prstGeom>
          <a:ln w="12700">
            <a:miter lim="400000"/>
          </a:ln>
        </p:spPr>
      </p:pic>
      <p:pic>
        <p:nvPicPr>
          <p:cNvPr id="246" name="Bild" descr="Bild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411385" y="8255233"/>
            <a:ext cx="2704100" cy="3684713"/>
          </a:xfrm>
          <a:prstGeom prst="rect">
            <a:avLst/>
          </a:prstGeom>
          <a:ln w="12700">
            <a:miter lim="400000"/>
          </a:ln>
        </p:spPr>
      </p:pic>
      <p:sp>
        <p:nvSpPr>
          <p:cNvPr id="247" name="Datensatz…"/>
          <p:cNvSpPr txBox="1"/>
          <p:nvPr/>
        </p:nvSpPr>
        <p:spPr>
          <a:xfrm>
            <a:off x="9127388" y="4616450"/>
            <a:ext cx="6129224" cy="38303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lnSpc>
                <a:spcPct val="150000"/>
              </a:lnSpc>
              <a:defRPr b="0" sz="6600">
                <a:latin typeface="DIN Next LT Pro"/>
                <a:ea typeface="DIN Next LT Pro"/>
                <a:cs typeface="DIN Next LT Pro"/>
                <a:sym typeface="DIN Next LT Pro"/>
              </a:defRPr>
            </a:pPr>
            <a:r>
              <a:t>Datensatz</a:t>
            </a:r>
          </a:p>
          <a:p>
            <a:pPr>
              <a:lnSpc>
                <a:spcPct val="150000"/>
              </a:lnSpc>
              <a:defRPr b="0" sz="6600">
                <a:latin typeface="DIN Next LT Pro"/>
                <a:ea typeface="DIN Next LT Pro"/>
                <a:cs typeface="DIN Next LT Pro"/>
                <a:sym typeface="DIN Next LT Pro"/>
              </a:defRPr>
            </a:pPr>
            <a:r>
              <a:t>+</a:t>
            </a:r>
          </a:p>
          <a:p>
            <a:pPr>
              <a:lnSpc>
                <a:spcPct val="150000"/>
              </a:lnSpc>
              <a:defRPr b="0" sz="6600">
                <a:latin typeface="DIN Next LT Pro"/>
                <a:ea typeface="DIN Next LT Pro"/>
                <a:cs typeface="DIN Next LT Pro"/>
                <a:sym typeface="DIN Next LT Pro"/>
              </a:defRPr>
            </a:pPr>
            <a:r>
              <a:t>Neuronale Netze</a:t>
            </a:r>
          </a:p>
        </p:txBody>
      </p:sp>
      <p:pic>
        <p:nvPicPr>
          <p:cNvPr id="248" name="Bild" descr="Bild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687983" y="10892371"/>
            <a:ext cx="1244928" cy="1521579"/>
          </a:xfrm>
          <a:prstGeom prst="rect">
            <a:avLst/>
          </a:prstGeom>
          <a:ln w="12700">
            <a:miter lim="400000"/>
          </a:ln>
        </p:spPr>
      </p:pic>
      <p:pic>
        <p:nvPicPr>
          <p:cNvPr id="249" name="Bild" descr="Bild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084983" y="10892371"/>
            <a:ext cx="1244928" cy="1521579"/>
          </a:xfrm>
          <a:prstGeom prst="rect">
            <a:avLst/>
          </a:prstGeom>
          <a:ln w="12700">
            <a:miter lim="400000"/>
          </a:ln>
        </p:spPr>
      </p:pic>
      <p:pic>
        <p:nvPicPr>
          <p:cNvPr id="250" name="Bild" descr="Bild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3110184" y="10892371"/>
            <a:ext cx="1066527" cy="1521579"/>
          </a:xfrm>
          <a:prstGeom prst="rect">
            <a:avLst/>
          </a:prstGeom>
          <a:ln w="12700">
            <a:miter lim="400000"/>
          </a:ln>
        </p:spPr>
      </p:pic>
      <p:pic>
        <p:nvPicPr>
          <p:cNvPr id="251" name="Bild" descr="Bild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4380185" y="10892371"/>
            <a:ext cx="1066528" cy="1521579"/>
          </a:xfrm>
          <a:prstGeom prst="rect">
            <a:avLst/>
          </a:prstGeom>
          <a:ln w="12700">
            <a:miter lim="400000"/>
          </a:ln>
        </p:spPr>
      </p:pic>
      <p:pic>
        <p:nvPicPr>
          <p:cNvPr id="252" name="Bild" descr="Bild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1886410" y="10913741"/>
            <a:ext cx="1137832" cy="1576709"/>
          </a:xfrm>
          <a:prstGeom prst="rect">
            <a:avLst/>
          </a:prstGeom>
          <a:ln w="12700">
            <a:miter lim="400000"/>
          </a:ln>
        </p:spPr>
      </p:pic>
      <p:pic>
        <p:nvPicPr>
          <p:cNvPr id="253" name="Bild" descr="Bild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0574142" y="10913741"/>
            <a:ext cx="1137832" cy="157670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Bild" descr="Bild"/>
          <p:cNvPicPr>
            <a:picLocks noChangeAspect="1"/>
          </p:cNvPicPr>
          <p:nvPr/>
        </p:nvPicPr>
        <p:blipFill>
          <a:blip r:embed="rId2">
            <a:alphaModFix amt="80000"/>
            <a:extLst/>
          </a:blip>
          <a:stretch>
            <a:fillRect/>
          </a:stretch>
        </p:blipFill>
        <p:spPr>
          <a:xfrm>
            <a:off x="-1106001" y="-438506"/>
            <a:ext cx="27187771" cy="14658059"/>
          </a:xfrm>
          <a:prstGeom prst="rect">
            <a:avLst/>
          </a:prstGeom>
          <a:ln w="12700">
            <a:miter lim="400000"/>
          </a:ln>
        </p:spPr>
      </p:pic>
      <p:sp>
        <p:nvSpPr>
          <p:cNvPr id="256" name="Loss-Funktion"/>
          <p:cNvSpPr txBox="1"/>
          <p:nvPr/>
        </p:nvSpPr>
        <p:spPr>
          <a:xfrm>
            <a:off x="8615553" y="1619250"/>
            <a:ext cx="7152895" cy="1257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50000"/>
              </a:lnSpc>
              <a:defRPr b="0" sz="9000">
                <a:latin typeface="DIN Next LT Pro"/>
                <a:ea typeface="DIN Next LT Pro"/>
                <a:cs typeface="DIN Next LT Pro"/>
                <a:sym typeface="DIN Next LT Pro"/>
              </a:defRPr>
            </a:lvl1pPr>
          </a:lstStyle>
          <a:p>
            <a:pPr/>
            <a:r>
              <a:t>Loss-Funktion</a:t>
            </a:r>
          </a:p>
        </p:txBody>
      </p:sp>
      <p:pic>
        <p:nvPicPr>
          <p:cNvPr id="257" name="Bild" descr="Bild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46008" y="8255233"/>
            <a:ext cx="2704101" cy="3684713"/>
          </a:xfrm>
          <a:prstGeom prst="rect">
            <a:avLst/>
          </a:prstGeom>
          <a:ln w="12700">
            <a:miter lim="400000"/>
          </a:ln>
        </p:spPr>
      </p:pic>
      <p:pic>
        <p:nvPicPr>
          <p:cNvPr id="258" name="Bild" descr="Bild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411385" y="8255233"/>
            <a:ext cx="2704100" cy="3684713"/>
          </a:xfrm>
          <a:prstGeom prst="rect">
            <a:avLst/>
          </a:prstGeom>
          <a:ln w="12700">
            <a:miter lim="400000"/>
          </a:ln>
        </p:spPr>
      </p:pic>
      <p:sp>
        <p:nvSpPr>
          <p:cNvPr id="259" name="Gewichte einstellen"/>
          <p:cNvSpPr txBox="1"/>
          <p:nvPr/>
        </p:nvSpPr>
        <p:spPr>
          <a:xfrm>
            <a:off x="8598484" y="5608320"/>
            <a:ext cx="7187032" cy="9499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50000"/>
              </a:lnSpc>
              <a:defRPr b="0" sz="6600">
                <a:latin typeface="DIN Next LT Pro"/>
                <a:ea typeface="DIN Next LT Pro"/>
                <a:cs typeface="DIN Next LT Pro"/>
                <a:sym typeface="DIN Next LT Pro"/>
              </a:defRPr>
            </a:lvl1pPr>
          </a:lstStyle>
          <a:p>
            <a:pPr/>
            <a:r>
              <a:t>Gewichte einstellen</a:t>
            </a:r>
          </a:p>
        </p:txBody>
      </p:sp>
      <p:sp>
        <p:nvSpPr>
          <p:cNvPr id="260" name="Pfeil"/>
          <p:cNvSpPr/>
          <p:nvPr/>
        </p:nvSpPr>
        <p:spPr>
          <a:xfrm rot="10800000">
            <a:off x="3777438" y="10198100"/>
            <a:ext cx="3468383" cy="1914018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FFFFFF">
              <a:alpha val="60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3200"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61" name="Pfeil"/>
          <p:cNvSpPr/>
          <p:nvPr/>
        </p:nvSpPr>
        <p:spPr>
          <a:xfrm>
            <a:off x="16617137" y="10198100"/>
            <a:ext cx="3468383" cy="1914018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FFFFFF">
              <a:alpha val="60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3200"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pic>
        <p:nvPicPr>
          <p:cNvPr id="262" name="Bild" descr="Bild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687983" y="10892371"/>
            <a:ext cx="1244928" cy="1521579"/>
          </a:xfrm>
          <a:prstGeom prst="rect">
            <a:avLst/>
          </a:prstGeom>
          <a:ln w="12700">
            <a:miter lim="400000"/>
          </a:ln>
        </p:spPr>
      </p:pic>
      <p:pic>
        <p:nvPicPr>
          <p:cNvPr id="263" name="Bild" descr="Bild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084983" y="10892371"/>
            <a:ext cx="1244928" cy="1521579"/>
          </a:xfrm>
          <a:prstGeom prst="rect">
            <a:avLst/>
          </a:prstGeom>
          <a:ln w="12700">
            <a:miter lim="400000"/>
          </a:ln>
        </p:spPr>
      </p:pic>
      <p:pic>
        <p:nvPicPr>
          <p:cNvPr id="264" name="Bild" descr="Bild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3110184" y="10892371"/>
            <a:ext cx="1066527" cy="1521579"/>
          </a:xfrm>
          <a:prstGeom prst="rect">
            <a:avLst/>
          </a:prstGeom>
          <a:ln w="12700">
            <a:miter lim="400000"/>
          </a:ln>
        </p:spPr>
      </p:pic>
      <p:pic>
        <p:nvPicPr>
          <p:cNvPr id="265" name="Bild" descr="Bild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4380185" y="10892371"/>
            <a:ext cx="1066528" cy="1521579"/>
          </a:xfrm>
          <a:prstGeom prst="rect">
            <a:avLst/>
          </a:prstGeom>
          <a:ln w="12700">
            <a:miter lim="400000"/>
          </a:ln>
        </p:spPr>
      </p:pic>
      <p:pic>
        <p:nvPicPr>
          <p:cNvPr id="266" name="Bild" descr="Bild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1886410" y="10913741"/>
            <a:ext cx="1137832" cy="1576709"/>
          </a:xfrm>
          <a:prstGeom prst="rect">
            <a:avLst/>
          </a:prstGeom>
          <a:ln w="12700">
            <a:miter lim="400000"/>
          </a:ln>
        </p:spPr>
      </p:pic>
      <p:pic>
        <p:nvPicPr>
          <p:cNvPr id="267" name="Bild" descr="Bild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0574142" y="10913741"/>
            <a:ext cx="1137832" cy="157670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Bild" descr="Bild"/>
          <p:cNvPicPr>
            <a:picLocks noChangeAspect="1"/>
          </p:cNvPicPr>
          <p:nvPr/>
        </p:nvPicPr>
        <p:blipFill>
          <a:blip r:embed="rId2">
            <a:alphaModFix amt="80000"/>
            <a:extLst/>
          </a:blip>
          <a:stretch>
            <a:fillRect/>
          </a:stretch>
        </p:blipFill>
        <p:spPr>
          <a:xfrm>
            <a:off x="-1106001" y="-438506"/>
            <a:ext cx="27187771" cy="14658059"/>
          </a:xfrm>
          <a:prstGeom prst="rect">
            <a:avLst/>
          </a:prstGeom>
          <a:ln w="12700">
            <a:miter lim="400000"/>
          </a:ln>
        </p:spPr>
      </p:pic>
      <p:sp>
        <p:nvSpPr>
          <p:cNvPr id="270" name="Loss-Funktion"/>
          <p:cNvSpPr txBox="1"/>
          <p:nvPr/>
        </p:nvSpPr>
        <p:spPr>
          <a:xfrm>
            <a:off x="8615553" y="1619250"/>
            <a:ext cx="7152895" cy="1257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50000"/>
              </a:lnSpc>
              <a:defRPr b="0" sz="9000">
                <a:latin typeface="DIN Next LT Pro"/>
                <a:ea typeface="DIN Next LT Pro"/>
                <a:cs typeface="DIN Next LT Pro"/>
                <a:sym typeface="DIN Next LT Pro"/>
              </a:defRPr>
            </a:lvl1pPr>
          </a:lstStyle>
          <a:p>
            <a:pPr/>
            <a:r>
              <a:t>Loss-Funktion</a:t>
            </a:r>
          </a:p>
        </p:txBody>
      </p:sp>
      <p:pic>
        <p:nvPicPr>
          <p:cNvPr id="271" name="Bild" descr="Bild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46008" y="8255233"/>
            <a:ext cx="2704101" cy="3684713"/>
          </a:xfrm>
          <a:prstGeom prst="rect">
            <a:avLst/>
          </a:prstGeom>
          <a:ln w="12700">
            <a:miter lim="400000"/>
          </a:ln>
        </p:spPr>
      </p:pic>
      <p:sp>
        <p:nvSpPr>
          <p:cNvPr id="272" name="2"/>
          <p:cNvSpPr txBox="1"/>
          <p:nvPr/>
        </p:nvSpPr>
        <p:spPr>
          <a:xfrm>
            <a:off x="976776" y="10912155"/>
            <a:ext cx="396749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000">
                <a:solidFill>
                  <a:schemeClr val="accent4"/>
                </a:solidFill>
                <a:latin typeface="DIN Next LT Pro"/>
                <a:ea typeface="DIN Next LT Pro"/>
                <a:cs typeface="DIN Next LT Pro"/>
                <a:sym typeface="DIN Next LT Pro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273" name="1"/>
          <p:cNvSpPr txBox="1"/>
          <p:nvPr/>
        </p:nvSpPr>
        <p:spPr>
          <a:xfrm>
            <a:off x="1992776" y="10912155"/>
            <a:ext cx="396749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000">
                <a:solidFill>
                  <a:schemeClr val="accent4"/>
                </a:solidFill>
                <a:latin typeface="DIN Next LT Pro"/>
                <a:ea typeface="DIN Next LT Pro"/>
                <a:cs typeface="DIN Next LT Pro"/>
                <a:sym typeface="DIN Next LT Pro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274" name="2"/>
          <p:cNvSpPr txBox="1"/>
          <p:nvPr/>
        </p:nvSpPr>
        <p:spPr>
          <a:xfrm>
            <a:off x="3008776" y="10912155"/>
            <a:ext cx="396749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000">
                <a:solidFill>
                  <a:schemeClr val="accent4"/>
                </a:solidFill>
                <a:latin typeface="DIN Next LT Pro"/>
                <a:ea typeface="DIN Next LT Pro"/>
                <a:cs typeface="DIN Next LT Pro"/>
                <a:sym typeface="DIN Next LT Pro"/>
              </a:defRPr>
            </a:lvl1pPr>
          </a:lstStyle>
          <a:p>
            <a:pPr/>
            <a:r>
              <a:t>2</a:t>
            </a:r>
          </a:p>
        </p:txBody>
      </p:sp>
      <p:pic>
        <p:nvPicPr>
          <p:cNvPr id="275" name="Bild" descr="Bild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411385" y="8255233"/>
            <a:ext cx="2704100" cy="3684713"/>
          </a:xfrm>
          <a:prstGeom prst="rect">
            <a:avLst/>
          </a:prstGeom>
          <a:ln w="12700">
            <a:miter lim="400000"/>
          </a:ln>
        </p:spPr>
      </p:pic>
      <p:sp>
        <p:nvSpPr>
          <p:cNvPr id="276" name="2"/>
          <p:cNvSpPr txBox="1"/>
          <p:nvPr/>
        </p:nvSpPr>
        <p:spPr>
          <a:xfrm>
            <a:off x="20567552" y="10911659"/>
            <a:ext cx="396749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000">
                <a:solidFill>
                  <a:schemeClr val="accent4"/>
                </a:solidFill>
                <a:latin typeface="DIN Next LT Pro"/>
                <a:ea typeface="DIN Next LT Pro"/>
                <a:cs typeface="DIN Next LT Pro"/>
                <a:sym typeface="DIN Next LT Pro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277" name="4"/>
          <p:cNvSpPr txBox="1"/>
          <p:nvPr/>
        </p:nvSpPr>
        <p:spPr>
          <a:xfrm>
            <a:off x="21583552" y="10911659"/>
            <a:ext cx="396749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000">
                <a:solidFill>
                  <a:schemeClr val="accent4"/>
                </a:solidFill>
                <a:latin typeface="DIN Next LT Pro"/>
                <a:ea typeface="DIN Next LT Pro"/>
                <a:cs typeface="DIN Next LT Pro"/>
                <a:sym typeface="DIN Next LT Pro"/>
              </a:defRPr>
            </a:lvl1pPr>
          </a:lstStyle>
          <a:p>
            <a:pPr/>
            <a:r>
              <a:t>4</a:t>
            </a:r>
          </a:p>
        </p:txBody>
      </p:sp>
      <p:sp>
        <p:nvSpPr>
          <p:cNvPr id="278" name="2"/>
          <p:cNvSpPr txBox="1"/>
          <p:nvPr/>
        </p:nvSpPr>
        <p:spPr>
          <a:xfrm>
            <a:off x="22599552" y="10911659"/>
            <a:ext cx="396749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000">
                <a:solidFill>
                  <a:schemeClr val="accent4"/>
                </a:solidFill>
                <a:latin typeface="DIN Next LT Pro"/>
                <a:ea typeface="DIN Next LT Pro"/>
                <a:cs typeface="DIN Next LT Pro"/>
                <a:sym typeface="DIN Next LT Pro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279" name="Gewichte einstellen"/>
          <p:cNvSpPr txBox="1"/>
          <p:nvPr/>
        </p:nvSpPr>
        <p:spPr>
          <a:xfrm>
            <a:off x="8598484" y="5608320"/>
            <a:ext cx="7187032" cy="9499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50000"/>
              </a:lnSpc>
              <a:defRPr b="0" sz="6600">
                <a:latin typeface="DIN Next LT Pro"/>
                <a:ea typeface="DIN Next LT Pro"/>
                <a:cs typeface="DIN Next LT Pro"/>
                <a:sym typeface="DIN Next LT Pro"/>
              </a:defRPr>
            </a:lvl1pPr>
          </a:lstStyle>
          <a:p>
            <a:pPr/>
            <a:r>
              <a:t>Gewichte einstellen</a:t>
            </a:r>
          </a:p>
        </p:txBody>
      </p:sp>
      <p:pic>
        <p:nvPicPr>
          <p:cNvPr id="280" name="Bild" descr="Bild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687983" y="10892371"/>
            <a:ext cx="1244928" cy="1521579"/>
          </a:xfrm>
          <a:prstGeom prst="rect">
            <a:avLst/>
          </a:prstGeom>
          <a:ln w="12700">
            <a:miter lim="400000"/>
          </a:ln>
        </p:spPr>
      </p:pic>
      <p:pic>
        <p:nvPicPr>
          <p:cNvPr id="281" name="Bild" descr="Bild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084983" y="10892371"/>
            <a:ext cx="1244928" cy="1521579"/>
          </a:xfrm>
          <a:prstGeom prst="rect">
            <a:avLst/>
          </a:prstGeom>
          <a:ln w="12700">
            <a:miter lim="400000"/>
          </a:ln>
        </p:spPr>
      </p:pic>
      <p:pic>
        <p:nvPicPr>
          <p:cNvPr id="282" name="Bild" descr="Bild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3110184" y="10892371"/>
            <a:ext cx="1066527" cy="1521579"/>
          </a:xfrm>
          <a:prstGeom prst="rect">
            <a:avLst/>
          </a:prstGeom>
          <a:ln w="12700">
            <a:miter lim="400000"/>
          </a:ln>
        </p:spPr>
      </p:pic>
      <p:pic>
        <p:nvPicPr>
          <p:cNvPr id="283" name="Bild" descr="Bild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4380185" y="10892371"/>
            <a:ext cx="1066528" cy="1521579"/>
          </a:xfrm>
          <a:prstGeom prst="rect">
            <a:avLst/>
          </a:prstGeom>
          <a:ln w="12700">
            <a:miter lim="400000"/>
          </a:ln>
        </p:spPr>
      </p:pic>
      <p:pic>
        <p:nvPicPr>
          <p:cNvPr id="284" name="Bild" descr="Bild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1886410" y="10913741"/>
            <a:ext cx="1137832" cy="1576709"/>
          </a:xfrm>
          <a:prstGeom prst="rect">
            <a:avLst/>
          </a:prstGeom>
          <a:ln w="12700">
            <a:miter lim="400000"/>
          </a:ln>
        </p:spPr>
      </p:pic>
      <p:pic>
        <p:nvPicPr>
          <p:cNvPr id="285" name="Bild" descr="Bild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0574142" y="10913741"/>
            <a:ext cx="1137832" cy="157670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" name="Bild" descr="Bild"/>
          <p:cNvPicPr>
            <a:picLocks noChangeAspect="1"/>
          </p:cNvPicPr>
          <p:nvPr/>
        </p:nvPicPr>
        <p:blipFill>
          <a:blip r:embed="rId2">
            <a:alphaModFix amt="80000"/>
            <a:extLst/>
          </a:blip>
          <a:stretch>
            <a:fillRect/>
          </a:stretch>
        </p:blipFill>
        <p:spPr>
          <a:xfrm>
            <a:off x="-1106001" y="-438506"/>
            <a:ext cx="27187771" cy="14658059"/>
          </a:xfrm>
          <a:prstGeom prst="rect">
            <a:avLst/>
          </a:prstGeom>
          <a:ln w="12700">
            <a:miter lim="400000"/>
          </a:ln>
        </p:spPr>
      </p:pic>
      <p:sp>
        <p:nvSpPr>
          <p:cNvPr id="288" name="Loss-Funktion"/>
          <p:cNvSpPr txBox="1"/>
          <p:nvPr/>
        </p:nvSpPr>
        <p:spPr>
          <a:xfrm>
            <a:off x="8615553" y="1619250"/>
            <a:ext cx="7152895" cy="1257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50000"/>
              </a:lnSpc>
              <a:defRPr b="0" sz="9000">
                <a:latin typeface="DIN Next LT Pro"/>
                <a:ea typeface="DIN Next LT Pro"/>
                <a:cs typeface="DIN Next LT Pro"/>
                <a:sym typeface="DIN Next LT Pro"/>
              </a:defRPr>
            </a:lvl1pPr>
          </a:lstStyle>
          <a:p>
            <a:pPr/>
            <a:r>
              <a:t>Loss-Funktion</a:t>
            </a:r>
          </a:p>
        </p:txBody>
      </p:sp>
      <p:pic>
        <p:nvPicPr>
          <p:cNvPr id="289" name="Bild" descr="Bild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46008" y="8255233"/>
            <a:ext cx="2704101" cy="3684713"/>
          </a:xfrm>
          <a:prstGeom prst="rect">
            <a:avLst/>
          </a:prstGeom>
          <a:ln w="12700">
            <a:miter lim="400000"/>
          </a:ln>
        </p:spPr>
      </p:pic>
      <p:sp>
        <p:nvSpPr>
          <p:cNvPr id="290" name="2"/>
          <p:cNvSpPr txBox="1"/>
          <p:nvPr/>
        </p:nvSpPr>
        <p:spPr>
          <a:xfrm>
            <a:off x="976776" y="10912155"/>
            <a:ext cx="396749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000">
                <a:solidFill>
                  <a:schemeClr val="accent4"/>
                </a:solidFill>
                <a:latin typeface="DIN Next LT Pro"/>
                <a:ea typeface="DIN Next LT Pro"/>
                <a:cs typeface="DIN Next LT Pro"/>
                <a:sym typeface="DIN Next LT Pro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291" name="1"/>
          <p:cNvSpPr txBox="1"/>
          <p:nvPr/>
        </p:nvSpPr>
        <p:spPr>
          <a:xfrm>
            <a:off x="1992776" y="10912155"/>
            <a:ext cx="396749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000">
                <a:solidFill>
                  <a:schemeClr val="accent4"/>
                </a:solidFill>
                <a:latin typeface="DIN Next LT Pro"/>
                <a:ea typeface="DIN Next LT Pro"/>
                <a:cs typeface="DIN Next LT Pro"/>
                <a:sym typeface="DIN Next LT Pro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292" name="2"/>
          <p:cNvSpPr txBox="1"/>
          <p:nvPr/>
        </p:nvSpPr>
        <p:spPr>
          <a:xfrm>
            <a:off x="3008776" y="10912155"/>
            <a:ext cx="396749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000">
                <a:solidFill>
                  <a:schemeClr val="accent4"/>
                </a:solidFill>
                <a:latin typeface="DIN Next LT Pro"/>
                <a:ea typeface="DIN Next LT Pro"/>
                <a:cs typeface="DIN Next LT Pro"/>
                <a:sym typeface="DIN Next LT Pro"/>
              </a:defRPr>
            </a:lvl1pPr>
          </a:lstStyle>
          <a:p>
            <a:pPr/>
            <a:r>
              <a:t>2</a:t>
            </a:r>
          </a:p>
        </p:txBody>
      </p:sp>
      <p:pic>
        <p:nvPicPr>
          <p:cNvPr id="293" name="Bild" descr="Bild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248849" y="3441300"/>
            <a:ext cx="1368586" cy="1549163"/>
          </a:xfrm>
          <a:prstGeom prst="rect">
            <a:avLst/>
          </a:prstGeom>
          <a:ln w="12700">
            <a:miter lim="400000"/>
          </a:ln>
        </p:spPr>
      </p:pic>
      <p:pic>
        <p:nvPicPr>
          <p:cNvPr id="294" name="Bild" descr="Bild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633149" y="3441300"/>
            <a:ext cx="1368586" cy="1549163"/>
          </a:xfrm>
          <a:prstGeom prst="rect">
            <a:avLst/>
          </a:prstGeom>
          <a:ln w="12700">
            <a:miter lim="400000"/>
          </a:ln>
        </p:spPr>
      </p:pic>
      <p:pic>
        <p:nvPicPr>
          <p:cNvPr id="295" name="Bild" descr="Bild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017449" y="3309274"/>
            <a:ext cx="1794241" cy="1631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96" name="Bild" descr="Bild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623366" y="3441300"/>
            <a:ext cx="1368585" cy="1549163"/>
          </a:xfrm>
          <a:prstGeom prst="rect">
            <a:avLst/>
          </a:prstGeom>
          <a:ln w="12700">
            <a:miter lim="400000"/>
          </a:ln>
        </p:spPr>
      </p:pic>
      <p:pic>
        <p:nvPicPr>
          <p:cNvPr id="297" name="Bild" descr="Bild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1885098" y="3422658"/>
            <a:ext cx="1794241" cy="1631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98" name="Bild" descr="Bild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6544115" y="3463977"/>
            <a:ext cx="1368586" cy="1549162"/>
          </a:xfrm>
          <a:prstGeom prst="rect">
            <a:avLst/>
          </a:prstGeom>
          <a:ln w="12700">
            <a:miter lim="400000"/>
          </a:ln>
        </p:spPr>
      </p:pic>
      <p:pic>
        <p:nvPicPr>
          <p:cNvPr id="299" name="Bild" descr="Bild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4784820" y="3445335"/>
            <a:ext cx="1794241" cy="1631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00" name="Bild" descr="Bild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90556" y="3399982"/>
            <a:ext cx="1794241" cy="1631799"/>
          </a:xfrm>
          <a:prstGeom prst="rect">
            <a:avLst/>
          </a:prstGeom>
          <a:ln w="12700">
            <a:miter lim="400000"/>
          </a:ln>
        </p:spPr>
      </p:pic>
      <p:pic>
        <p:nvPicPr>
          <p:cNvPr id="301" name="Bild" descr="Bild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7953654" y="3366273"/>
            <a:ext cx="2401330" cy="12573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02" name="Bild" descr="Bild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7953815" y="3418623"/>
            <a:ext cx="1368586" cy="1549163"/>
          </a:xfrm>
          <a:prstGeom prst="rect">
            <a:avLst/>
          </a:prstGeom>
          <a:ln w="12700">
            <a:miter lim="400000"/>
          </a:ln>
        </p:spPr>
      </p:pic>
      <p:pic>
        <p:nvPicPr>
          <p:cNvPr id="303" name="Bild" descr="Bild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3307547" y="3399982"/>
            <a:ext cx="1794241" cy="1631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04" name="Bild" descr="Bild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9345197" y="3473847"/>
            <a:ext cx="2401330" cy="1257301"/>
          </a:xfrm>
          <a:prstGeom prst="rect">
            <a:avLst/>
          </a:prstGeom>
          <a:ln w="12700">
            <a:miter lim="400000"/>
          </a:ln>
        </p:spPr>
      </p:pic>
      <p:sp>
        <p:nvSpPr>
          <p:cNvPr id="305" name="Pfeil"/>
          <p:cNvSpPr/>
          <p:nvPr/>
        </p:nvSpPr>
        <p:spPr>
          <a:xfrm rot="16200000">
            <a:off x="980175" y="5781464"/>
            <a:ext cx="2435767" cy="1724086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FFFFFF">
              <a:alpha val="60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3200"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pic>
        <p:nvPicPr>
          <p:cNvPr id="306" name="Bild" descr="Bild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411385" y="8255233"/>
            <a:ext cx="2704100" cy="3684713"/>
          </a:xfrm>
          <a:prstGeom prst="rect">
            <a:avLst/>
          </a:prstGeom>
          <a:ln w="12700">
            <a:miter lim="400000"/>
          </a:ln>
        </p:spPr>
      </p:pic>
      <p:sp>
        <p:nvSpPr>
          <p:cNvPr id="307" name="2"/>
          <p:cNvSpPr txBox="1"/>
          <p:nvPr/>
        </p:nvSpPr>
        <p:spPr>
          <a:xfrm>
            <a:off x="20567552" y="10911659"/>
            <a:ext cx="396749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000">
                <a:solidFill>
                  <a:schemeClr val="accent4"/>
                </a:solidFill>
                <a:latin typeface="DIN Next LT Pro"/>
                <a:ea typeface="DIN Next LT Pro"/>
                <a:cs typeface="DIN Next LT Pro"/>
                <a:sym typeface="DIN Next LT Pro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308" name="4"/>
          <p:cNvSpPr txBox="1"/>
          <p:nvPr/>
        </p:nvSpPr>
        <p:spPr>
          <a:xfrm>
            <a:off x="21583552" y="10911659"/>
            <a:ext cx="396749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000">
                <a:solidFill>
                  <a:schemeClr val="accent4"/>
                </a:solidFill>
                <a:latin typeface="DIN Next LT Pro"/>
                <a:ea typeface="DIN Next LT Pro"/>
                <a:cs typeface="DIN Next LT Pro"/>
                <a:sym typeface="DIN Next LT Pro"/>
              </a:defRPr>
            </a:lvl1pPr>
          </a:lstStyle>
          <a:p>
            <a:pPr/>
            <a:r>
              <a:t>4</a:t>
            </a:r>
          </a:p>
        </p:txBody>
      </p:sp>
      <p:sp>
        <p:nvSpPr>
          <p:cNvPr id="309" name="2"/>
          <p:cNvSpPr txBox="1"/>
          <p:nvPr/>
        </p:nvSpPr>
        <p:spPr>
          <a:xfrm>
            <a:off x="22599552" y="10911659"/>
            <a:ext cx="396749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000">
                <a:solidFill>
                  <a:schemeClr val="accent4"/>
                </a:solidFill>
                <a:latin typeface="DIN Next LT Pro"/>
                <a:ea typeface="DIN Next LT Pro"/>
                <a:cs typeface="DIN Next LT Pro"/>
                <a:sym typeface="DIN Next LT Pro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310" name="Pfeil"/>
          <p:cNvSpPr/>
          <p:nvPr/>
        </p:nvSpPr>
        <p:spPr>
          <a:xfrm rot="16200000">
            <a:off x="20545552" y="5781464"/>
            <a:ext cx="2435766" cy="1724086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FFFFFF">
              <a:alpha val="60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3200"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11" name="Feed forward"/>
          <p:cNvSpPr txBox="1"/>
          <p:nvPr/>
        </p:nvSpPr>
        <p:spPr>
          <a:xfrm>
            <a:off x="9725863" y="6746874"/>
            <a:ext cx="4932274" cy="9499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50000"/>
              </a:lnSpc>
              <a:defRPr b="0" sz="6600">
                <a:latin typeface="DIN Next LT Pro"/>
                <a:ea typeface="DIN Next LT Pro"/>
                <a:cs typeface="DIN Next LT Pro"/>
                <a:sym typeface="DIN Next LT Pro"/>
              </a:defRPr>
            </a:lvl1pPr>
          </a:lstStyle>
          <a:p>
            <a:pPr/>
            <a:r>
              <a:t>Feed forward</a:t>
            </a:r>
          </a:p>
        </p:txBody>
      </p:sp>
      <p:pic>
        <p:nvPicPr>
          <p:cNvPr id="312" name="Bild" descr="Bild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7687983" y="10892371"/>
            <a:ext cx="1244928" cy="1521579"/>
          </a:xfrm>
          <a:prstGeom prst="rect">
            <a:avLst/>
          </a:prstGeom>
          <a:ln w="12700">
            <a:miter lim="400000"/>
          </a:ln>
        </p:spPr>
      </p:pic>
      <p:pic>
        <p:nvPicPr>
          <p:cNvPr id="313" name="Bild" descr="Bild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9084983" y="10892371"/>
            <a:ext cx="1244928" cy="1521579"/>
          </a:xfrm>
          <a:prstGeom prst="rect">
            <a:avLst/>
          </a:prstGeom>
          <a:ln w="12700">
            <a:miter lim="400000"/>
          </a:ln>
        </p:spPr>
      </p:pic>
      <p:pic>
        <p:nvPicPr>
          <p:cNvPr id="314" name="Bild" descr="Bild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3110184" y="10892371"/>
            <a:ext cx="1066527" cy="1521579"/>
          </a:xfrm>
          <a:prstGeom prst="rect">
            <a:avLst/>
          </a:prstGeom>
          <a:ln w="12700">
            <a:miter lim="400000"/>
          </a:ln>
        </p:spPr>
      </p:pic>
      <p:pic>
        <p:nvPicPr>
          <p:cNvPr id="315" name="Bild" descr="Bild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4380185" y="10892371"/>
            <a:ext cx="1066528" cy="1521579"/>
          </a:xfrm>
          <a:prstGeom prst="rect">
            <a:avLst/>
          </a:prstGeom>
          <a:ln w="12700">
            <a:miter lim="400000"/>
          </a:ln>
        </p:spPr>
      </p:pic>
      <p:pic>
        <p:nvPicPr>
          <p:cNvPr id="316" name="Bild" descr="Bild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1886410" y="10913741"/>
            <a:ext cx="1137832" cy="1576709"/>
          </a:xfrm>
          <a:prstGeom prst="rect">
            <a:avLst/>
          </a:prstGeom>
          <a:ln w="12700">
            <a:miter lim="400000"/>
          </a:ln>
        </p:spPr>
      </p:pic>
      <p:pic>
        <p:nvPicPr>
          <p:cNvPr id="317" name="Bild" descr="Bild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0574142" y="10913741"/>
            <a:ext cx="1137832" cy="157670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" name="Bild" descr="Bild"/>
          <p:cNvPicPr>
            <a:picLocks noChangeAspect="1"/>
          </p:cNvPicPr>
          <p:nvPr/>
        </p:nvPicPr>
        <p:blipFill>
          <a:blip r:embed="rId2">
            <a:alphaModFix amt="80000"/>
            <a:extLst/>
          </a:blip>
          <a:stretch>
            <a:fillRect/>
          </a:stretch>
        </p:blipFill>
        <p:spPr>
          <a:xfrm>
            <a:off x="-1106001" y="-438506"/>
            <a:ext cx="27187771" cy="14658059"/>
          </a:xfrm>
          <a:prstGeom prst="rect">
            <a:avLst/>
          </a:prstGeom>
          <a:ln w="12700">
            <a:miter lim="400000"/>
          </a:ln>
        </p:spPr>
      </p:pic>
      <p:sp>
        <p:nvSpPr>
          <p:cNvPr id="320" name="Loss-Funktion"/>
          <p:cNvSpPr txBox="1"/>
          <p:nvPr/>
        </p:nvSpPr>
        <p:spPr>
          <a:xfrm>
            <a:off x="8615553" y="1619250"/>
            <a:ext cx="7152895" cy="1257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50000"/>
              </a:lnSpc>
              <a:defRPr b="0" sz="9000">
                <a:latin typeface="DIN Next LT Pro"/>
                <a:ea typeface="DIN Next LT Pro"/>
                <a:cs typeface="DIN Next LT Pro"/>
                <a:sym typeface="DIN Next LT Pro"/>
              </a:defRPr>
            </a:lvl1pPr>
          </a:lstStyle>
          <a:p>
            <a:pPr/>
            <a:r>
              <a:t>Loss-Funktion</a:t>
            </a:r>
          </a:p>
        </p:txBody>
      </p:sp>
      <p:pic>
        <p:nvPicPr>
          <p:cNvPr id="321" name="Bild" descr="Bild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46008" y="8255233"/>
            <a:ext cx="2704101" cy="3684713"/>
          </a:xfrm>
          <a:prstGeom prst="rect">
            <a:avLst/>
          </a:prstGeom>
          <a:ln w="12700">
            <a:miter lim="400000"/>
          </a:ln>
        </p:spPr>
      </p:pic>
      <p:sp>
        <p:nvSpPr>
          <p:cNvPr id="322" name="2"/>
          <p:cNvSpPr txBox="1"/>
          <p:nvPr/>
        </p:nvSpPr>
        <p:spPr>
          <a:xfrm>
            <a:off x="976776" y="10912155"/>
            <a:ext cx="396749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000">
                <a:solidFill>
                  <a:schemeClr val="accent4"/>
                </a:solidFill>
                <a:latin typeface="DIN Next LT Pro"/>
                <a:ea typeface="DIN Next LT Pro"/>
                <a:cs typeface="DIN Next LT Pro"/>
                <a:sym typeface="DIN Next LT Pro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323" name="1"/>
          <p:cNvSpPr txBox="1"/>
          <p:nvPr/>
        </p:nvSpPr>
        <p:spPr>
          <a:xfrm>
            <a:off x="1992776" y="10912155"/>
            <a:ext cx="396749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000">
                <a:solidFill>
                  <a:schemeClr val="accent4"/>
                </a:solidFill>
                <a:latin typeface="DIN Next LT Pro"/>
                <a:ea typeface="DIN Next LT Pro"/>
                <a:cs typeface="DIN Next LT Pro"/>
                <a:sym typeface="DIN Next LT Pro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324" name="2"/>
          <p:cNvSpPr txBox="1"/>
          <p:nvPr/>
        </p:nvSpPr>
        <p:spPr>
          <a:xfrm>
            <a:off x="3008776" y="10912155"/>
            <a:ext cx="396749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000">
                <a:solidFill>
                  <a:schemeClr val="accent4"/>
                </a:solidFill>
                <a:latin typeface="DIN Next LT Pro"/>
                <a:ea typeface="DIN Next LT Pro"/>
                <a:cs typeface="DIN Next LT Pro"/>
                <a:sym typeface="DIN Next LT Pro"/>
              </a:defRPr>
            </a:lvl1pPr>
          </a:lstStyle>
          <a:p>
            <a:pPr/>
            <a:r>
              <a:t>2</a:t>
            </a:r>
          </a:p>
        </p:txBody>
      </p:sp>
      <p:pic>
        <p:nvPicPr>
          <p:cNvPr id="325" name="Bild" descr="Bild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248849" y="3441300"/>
            <a:ext cx="1368586" cy="1549163"/>
          </a:xfrm>
          <a:prstGeom prst="rect">
            <a:avLst/>
          </a:prstGeom>
          <a:ln w="12700">
            <a:miter lim="400000"/>
          </a:ln>
        </p:spPr>
      </p:pic>
      <p:pic>
        <p:nvPicPr>
          <p:cNvPr id="326" name="Bild" descr="Bild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633149" y="3441300"/>
            <a:ext cx="1368586" cy="1549163"/>
          </a:xfrm>
          <a:prstGeom prst="rect">
            <a:avLst/>
          </a:prstGeom>
          <a:ln w="12700">
            <a:miter lim="400000"/>
          </a:ln>
        </p:spPr>
      </p:pic>
      <p:pic>
        <p:nvPicPr>
          <p:cNvPr id="327" name="Bild" descr="Bild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017449" y="3309274"/>
            <a:ext cx="1794241" cy="1631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28" name="Bild" descr="Bild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623366" y="3441300"/>
            <a:ext cx="1368585" cy="1549163"/>
          </a:xfrm>
          <a:prstGeom prst="rect">
            <a:avLst/>
          </a:prstGeom>
          <a:ln w="12700">
            <a:miter lim="400000"/>
          </a:ln>
        </p:spPr>
      </p:pic>
      <p:pic>
        <p:nvPicPr>
          <p:cNvPr id="329" name="Bild" descr="Bild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1885098" y="3422658"/>
            <a:ext cx="1794241" cy="1631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30" name="Bild" descr="Bild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6544115" y="3463977"/>
            <a:ext cx="1368586" cy="1549162"/>
          </a:xfrm>
          <a:prstGeom prst="rect">
            <a:avLst/>
          </a:prstGeom>
          <a:ln w="12700">
            <a:miter lim="400000"/>
          </a:ln>
        </p:spPr>
      </p:pic>
      <p:pic>
        <p:nvPicPr>
          <p:cNvPr id="331" name="Bild" descr="Bild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4784820" y="3445335"/>
            <a:ext cx="1794241" cy="1631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32" name="Bild" descr="Bild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90556" y="3399982"/>
            <a:ext cx="1794241" cy="1631799"/>
          </a:xfrm>
          <a:prstGeom prst="rect">
            <a:avLst/>
          </a:prstGeom>
          <a:ln w="12700">
            <a:miter lim="400000"/>
          </a:ln>
        </p:spPr>
      </p:pic>
      <p:pic>
        <p:nvPicPr>
          <p:cNvPr id="333" name="Bild" descr="Bild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7953654" y="3366273"/>
            <a:ext cx="2401330" cy="12573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34" name="Bild" descr="Bild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7953815" y="3418623"/>
            <a:ext cx="1368586" cy="1549163"/>
          </a:xfrm>
          <a:prstGeom prst="rect">
            <a:avLst/>
          </a:prstGeom>
          <a:ln w="12700">
            <a:miter lim="400000"/>
          </a:ln>
        </p:spPr>
      </p:pic>
      <p:pic>
        <p:nvPicPr>
          <p:cNvPr id="335" name="Bild" descr="Bild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3307547" y="3399982"/>
            <a:ext cx="1794241" cy="1631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36" name="Bild" descr="Bild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9345197" y="3473847"/>
            <a:ext cx="2401330" cy="1257301"/>
          </a:xfrm>
          <a:prstGeom prst="rect">
            <a:avLst/>
          </a:prstGeom>
          <a:ln w="12700">
            <a:miter lim="400000"/>
          </a:ln>
        </p:spPr>
      </p:pic>
      <p:sp>
        <p:nvSpPr>
          <p:cNvPr id="337" name="1"/>
          <p:cNvSpPr txBox="1"/>
          <p:nvPr/>
        </p:nvSpPr>
        <p:spPr>
          <a:xfrm>
            <a:off x="8064756" y="12606020"/>
            <a:ext cx="568605" cy="9499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50000"/>
              </a:lnSpc>
              <a:defRPr b="0" sz="6600">
                <a:latin typeface="DIN Next LT Pro"/>
                <a:ea typeface="DIN Next LT Pro"/>
                <a:cs typeface="DIN Next LT Pro"/>
                <a:sym typeface="DIN Next LT Pro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338" name="1"/>
          <p:cNvSpPr txBox="1"/>
          <p:nvPr/>
        </p:nvSpPr>
        <p:spPr>
          <a:xfrm>
            <a:off x="9377024" y="12606020"/>
            <a:ext cx="568605" cy="9499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50000"/>
              </a:lnSpc>
              <a:defRPr b="0" sz="6600">
                <a:latin typeface="DIN Next LT Pro"/>
                <a:ea typeface="DIN Next LT Pro"/>
                <a:cs typeface="DIN Next LT Pro"/>
                <a:sym typeface="DIN Next LT Pro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339" name="2"/>
          <p:cNvSpPr txBox="1"/>
          <p:nvPr/>
        </p:nvSpPr>
        <p:spPr>
          <a:xfrm>
            <a:off x="10693144" y="12606020"/>
            <a:ext cx="568606" cy="9499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50000"/>
              </a:lnSpc>
              <a:defRPr b="0" sz="6600">
                <a:latin typeface="DIN Next LT Pro"/>
                <a:ea typeface="DIN Next LT Pro"/>
                <a:cs typeface="DIN Next LT Pro"/>
                <a:sym typeface="DIN Next LT Pro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340" name="2"/>
          <p:cNvSpPr txBox="1"/>
          <p:nvPr/>
        </p:nvSpPr>
        <p:spPr>
          <a:xfrm>
            <a:off x="12090144" y="12606020"/>
            <a:ext cx="568606" cy="9499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50000"/>
              </a:lnSpc>
              <a:defRPr b="0" sz="6600">
                <a:latin typeface="DIN Next LT Pro"/>
                <a:ea typeface="DIN Next LT Pro"/>
                <a:cs typeface="DIN Next LT Pro"/>
                <a:sym typeface="DIN Next LT Pro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341" name="3"/>
          <p:cNvSpPr txBox="1"/>
          <p:nvPr/>
        </p:nvSpPr>
        <p:spPr>
          <a:xfrm>
            <a:off x="13359145" y="12606020"/>
            <a:ext cx="568606" cy="9499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50000"/>
              </a:lnSpc>
              <a:defRPr b="0" sz="6600">
                <a:latin typeface="DIN Next LT Pro"/>
                <a:ea typeface="DIN Next LT Pro"/>
                <a:cs typeface="DIN Next LT Pro"/>
                <a:sym typeface="DIN Next LT Pro"/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342" name="3"/>
          <p:cNvSpPr txBox="1"/>
          <p:nvPr/>
        </p:nvSpPr>
        <p:spPr>
          <a:xfrm>
            <a:off x="14628147" y="12606020"/>
            <a:ext cx="568605" cy="9499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50000"/>
              </a:lnSpc>
              <a:defRPr b="0" sz="6600">
                <a:latin typeface="DIN Next LT Pro"/>
                <a:ea typeface="DIN Next LT Pro"/>
                <a:cs typeface="DIN Next LT Pro"/>
                <a:sym typeface="DIN Next LT Pro"/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343" name="1"/>
          <p:cNvSpPr txBox="1"/>
          <p:nvPr/>
        </p:nvSpPr>
        <p:spPr>
          <a:xfrm>
            <a:off x="1282956" y="5113297"/>
            <a:ext cx="568605" cy="9499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50000"/>
              </a:lnSpc>
              <a:defRPr b="0" sz="6600">
                <a:latin typeface="DIN Next LT Pro"/>
                <a:ea typeface="DIN Next LT Pro"/>
                <a:cs typeface="DIN Next LT Pro"/>
                <a:sym typeface="DIN Next LT Pro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344" name="2"/>
          <p:cNvSpPr txBox="1"/>
          <p:nvPr/>
        </p:nvSpPr>
        <p:spPr>
          <a:xfrm>
            <a:off x="2595224" y="5113297"/>
            <a:ext cx="568605" cy="9499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50000"/>
              </a:lnSpc>
              <a:defRPr b="0" sz="6600">
                <a:latin typeface="DIN Next LT Pro"/>
                <a:ea typeface="DIN Next LT Pro"/>
                <a:cs typeface="DIN Next LT Pro"/>
                <a:sym typeface="DIN Next LT Pro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345" name="2"/>
          <p:cNvSpPr txBox="1"/>
          <p:nvPr/>
        </p:nvSpPr>
        <p:spPr>
          <a:xfrm>
            <a:off x="3911344" y="5113297"/>
            <a:ext cx="568606" cy="9499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50000"/>
              </a:lnSpc>
              <a:defRPr b="0" sz="6600">
                <a:latin typeface="DIN Next LT Pro"/>
                <a:ea typeface="DIN Next LT Pro"/>
                <a:cs typeface="DIN Next LT Pro"/>
                <a:sym typeface="DIN Next LT Pro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346" name="1"/>
          <p:cNvSpPr txBox="1"/>
          <p:nvPr/>
        </p:nvSpPr>
        <p:spPr>
          <a:xfrm>
            <a:off x="5370358" y="5113297"/>
            <a:ext cx="568605" cy="9499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50000"/>
              </a:lnSpc>
              <a:defRPr b="0" sz="6600">
                <a:latin typeface="DIN Next LT Pro"/>
                <a:ea typeface="DIN Next LT Pro"/>
                <a:cs typeface="DIN Next LT Pro"/>
                <a:sym typeface="DIN Next LT Pro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347" name="2"/>
          <p:cNvSpPr txBox="1"/>
          <p:nvPr/>
        </p:nvSpPr>
        <p:spPr>
          <a:xfrm>
            <a:off x="6931459" y="5113297"/>
            <a:ext cx="568606" cy="9499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50000"/>
              </a:lnSpc>
              <a:defRPr b="0" sz="6600">
                <a:latin typeface="DIN Next LT Pro"/>
                <a:ea typeface="DIN Next LT Pro"/>
                <a:cs typeface="DIN Next LT Pro"/>
                <a:sym typeface="DIN Next LT Pro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348" name="3"/>
          <p:cNvSpPr txBox="1"/>
          <p:nvPr/>
        </p:nvSpPr>
        <p:spPr>
          <a:xfrm>
            <a:off x="8683061" y="5113297"/>
            <a:ext cx="568605" cy="9499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50000"/>
              </a:lnSpc>
              <a:defRPr b="0" sz="6600">
                <a:latin typeface="DIN Next LT Pro"/>
                <a:ea typeface="DIN Next LT Pro"/>
                <a:cs typeface="DIN Next LT Pro"/>
                <a:sym typeface="DIN Next LT Pro"/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349" name="1"/>
          <p:cNvSpPr txBox="1"/>
          <p:nvPr/>
        </p:nvSpPr>
        <p:spPr>
          <a:xfrm>
            <a:off x="13995657" y="5252997"/>
            <a:ext cx="568605" cy="9499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50000"/>
              </a:lnSpc>
              <a:defRPr b="0" sz="6600">
                <a:latin typeface="DIN Next LT Pro"/>
                <a:ea typeface="DIN Next LT Pro"/>
                <a:cs typeface="DIN Next LT Pro"/>
                <a:sym typeface="DIN Next LT Pro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350" name="1"/>
          <p:cNvSpPr txBox="1"/>
          <p:nvPr/>
        </p:nvSpPr>
        <p:spPr>
          <a:xfrm>
            <a:off x="15307924" y="5252997"/>
            <a:ext cx="568605" cy="9499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50000"/>
              </a:lnSpc>
              <a:defRPr b="0" sz="6600">
                <a:latin typeface="DIN Next LT Pro"/>
                <a:ea typeface="DIN Next LT Pro"/>
                <a:cs typeface="DIN Next LT Pro"/>
                <a:sym typeface="DIN Next LT Pro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351" name="2"/>
          <p:cNvSpPr txBox="1"/>
          <p:nvPr/>
        </p:nvSpPr>
        <p:spPr>
          <a:xfrm>
            <a:off x="16624045" y="5252997"/>
            <a:ext cx="568605" cy="9499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50000"/>
              </a:lnSpc>
              <a:defRPr b="0" sz="6600">
                <a:latin typeface="DIN Next LT Pro"/>
                <a:ea typeface="DIN Next LT Pro"/>
                <a:cs typeface="DIN Next LT Pro"/>
                <a:sym typeface="DIN Next LT Pro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352" name="2"/>
          <p:cNvSpPr txBox="1"/>
          <p:nvPr/>
        </p:nvSpPr>
        <p:spPr>
          <a:xfrm>
            <a:off x="18083058" y="5252997"/>
            <a:ext cx="568606" cy="9499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50000"/>
              </a:lnSpc>
              <a:defRPr b="0" sz="6600">
                <a:latin typeface="DIN Next LT Pro"/>
                <a:ea typeface="DIN Next LT Pro"/>
                <a:cs typeface="DIN Next LT Pro"/>
                <a:sym typeface="DIN Next LT Pro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353" name="3"/>
          <p:cNvSpPr txBox="1"/>
          <p:nvPr/>
        </p:nvSpPr>
        <p:spPr>
          <a:xfrm>
            <a:off x="19644158" y="5252997"/>
            <a:ext cx="568606" cy="9499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50000"/>
              </a:lnSpc>
              <a:defRPr b="0" sz="6600">
                <a:latin typeface="DIN Next LT Pro"/>
                <a:ea typeface="DIN Next LT Pro"/>
                <a:cs typeface="DIN Next LT Pro"/>
                <a:sym typeface="DIN Next LT Pro"/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354" name="1"/>
          <p:cNvSpPr txBox="1"/>
          <p:nvPr/>
        </p:nvSpPr>
        <p:spPr>
          <a:xfrm>
            <a:off x="21395760" y="5252997"/>
            <a:ext cx="568605" cy="9499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50000"/>
              </a:lnSpc>
              <a:defRPr b="0" sz="6600">
                <a:latin typeface="DIN Next LT Pro"/>
                <a:ea typeface="DIN Next LT Pro"/>
                <a:cs typeface="DIN Next LT Pro"/>
                <a:sym typeface="DIN Next LT Pro"/>
              </a:defRPr>
            </a:lvl1pPr>
          </a:lstStyle>
          <a:p>
            <a:pPr/>
            <a:r>
              <a:t>1</a:t>
            </a:r>
          </a:p>
        </p:txBody>
      </p:sp>
      <p:pic>
        <p:nvPicPr>
          <p:cNvPr id="355" name="Bild" descr="Bild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411385" y="8255233"/>
            <a:ext cx="2704100" cy="3684713"/>
          </a:xfrm>
          <a:prstGeom prst="rect">
            <a:avLst/>
          </a:prstGeom>
          <a:ln w="12700">
            <a:miter lim="400000"/>
          </a:ln>
        </p:spPr>
      </p:pic>
      <p:sp>
        <p:nvSpPr>
          <p:cNvPr id="356" name="2"/>
          <p:cNvSpPr txBox="1"/>
          <p:nvPr/>
        </p:nvSpPr>
        <p:spPr>
          <a:xfrm>
            <a:off x="20567552" y="10911659"/>
            <a:ext cx="396749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000">
                <a:solidFill>
                  <a:schemeClr val="accent4"/>
                </a:solidFill>
                <a:latin typeface="DIN Next LT Pro"/>
                <a:ea typeface="DIN Next LT Pro"/>
                <a:cs typeface="DIN Next LT Pro"/>
                <a:sym typeface="DIN Next LT Pro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357" name="4"/>
          <p:cNvSpPr txBox="1"/>
          <p:nvPr/>
        </p:nvSpPr>
        <p:spPr>
          <a:xfrm>
            <a:off x="21583552" y="10911659"/>
            <a:ext cx="396749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000">
                <a:solidFill>
                  <a:schemeClr val="accent4"/>
                </a:solidFill>
                <a:latin typeface="DIN Next LT Pro"/>
                <a:ea typeface="DIN Next LT Pro"/>
                <a:cs typeface="DIN Next LT Pro"/>
                <a:sym typeface="DIN Next LT Pro"/>
              </a:defRPr>
            </a:lvl1pPr>
          </a:lstStyle>
          <a:p>
            <a:pPr/>
            <a:r>
              <a:t>4</a:t>
            </a:r>
          </a:p>
        </p:txBody>
      </p:sp>
      <p:sp>
        <p:nvSpPr>
          <p:cNvPr id="358" name="2"/>
          <p:cNvSpPr txBox="1"/>
          <p:nvPr/>
        </p:nvSpPr>
        <p:spPr>
          <a:xfrm>
            <a:off x="22599552" y="10911659"/>
            <a:ext cx="396749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000">
                <a:solidFill>
                  <a:schemeClr val="accent4"/>
                </a:solidFill>
                <a:latin typeface="DIN Next LT Pro"/>
                <a:ea typeface="DIN Next LT Pro"/>
                <a:cs typeface="DIN Next LT Pro"/>
                <a:sym typeface="DIN Next LT Pro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359" name="Bewertung"/>
          <p:cNvSpPr txBox="1"/>
          <p:nvPr/>
        </p:nvSpPr>
        <p:spPr>
          <a:xfrm>
            <a:off x="10160469" y="6746874"/>
            <a:ext cx="4063062" cy="9499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50000"/>
              </a:lnSpc>
              <a:defRPr b="0" sz="6600">
                <a:latin typeface="DIN Next LT Pro"/>
                <a:ea typeface="DIN Next LT Pro"/>
                <a:cs typeface="DIN Next LT Pro"/>
                <a:sym typeface="DIN Next LT Pro"/>
              </a:defRPr>
            </a:lvl1pPr>
          </a:lstStyle>
          <a:p>
            <a:pPr/>
            <a:r>
              <a:t>Bewertung</a:t>
            </a:r>
          </a:p>
        </p:txBody>
      </p:sp>
      <p:pic>
        <p:nvPicPr>
          <p:cNvPr id="360" name="Bild" descr="Bild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7687983" y="11532036"/>
            <a:ext cx="1208776" cy="881914"/>
          </a:xfrm>
          <a:prstGeom prst="rect">
            <a:avLst/>
          </a:prstGeom>
          <a:ln w="12700">
            <a:miter lim="400000"/>
          </a:ln>
        </p:spPr>
      </p:pic>
      <p:pic>
        <p:nvPicPr>
          <p:cNvPr id="361" name="Bild" descr="Bild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7556456" y="11567159"/>
            <a:ext cx="1066527" cy="846790"/>
          </a:xfrm>
          <a:prstGeom prst="rect">
            <a:avLst/>
          </a:prstGeom>
          <a:ln w="12700">
            <a:miter lim="400000"/>
          </a:ln>
        </p:spPr>
      </p:pic>
      <p:pic>
        <p:nvPicPr>
          <p:cNvPr id="362" name="Bild" descr="Bild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9131347" y="11501541"/>
            <a:ext cx="1208776" cy="881914"/>
          </a:xfrm>
          <a:prstGeom prst="rect">
            <a:avLst/>
          </a:prstGeom>
          <a:ln w="12700">
            <a:miter lim="400000"/>
          </a:ln>
        </p:spPr>
      </p:pic>
      <p:pic>
        <p:nvPicPr>
          <p:cNvPr id="363" name="Bild" descr="Bild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8999820" y="11536664"/>
            <a:ext cx="1066527" cy="846790"/>
          </a:xfrm>
          <a:prstGeom prst="rect">
            <a:avLst/>
          </a:prstGeom>
          <a:ln w="12700">
            <a:miter lim="400000"/>
          </a:ln>
        </p:spPr>
      </p:pic>
      <p:pic>
        <p:nvPicPr>
          <p:cNvPr id="364" name="Bild" descr="Bild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3125598" y="11411529"/>
            <a:ext cx="1075059" cy="1002420"/>
          </a:xfrm>
          <a:prstGeom prst="rect">
            <a:avLst/>
          </a:prstGeom>
          <a:ln w="12700">
            <a:miter lim="400000"/>
          </a:ln>
        </p:spPr>
      </p:pic>
      <p:pic>
        <p:nvPicPr>
          <p:cNvPr id="365" name="Bild" descr="Bild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13251994" y="11411529"/>
            <a:ext cx="1132504" cy="1002420"/>
          </a:xfrm>
          <a:prstGeom prst="rect">
            <a:avLst/>
          </a:prstGeom>
          <a:ln w="12700">
            <a:miter lim="400000"/>
          </a:ln>
        </p:spPr>
      </p:pic>
      <p:pic>
        <p:nvPicPr>
          <p:cNvPr id="366" name="Bild" descr="Bild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4592907" y="11441288"/>
            <a:ext cx="1075059" cy="1002420"/>
          </a:xfrm>
          <a:prstGeom prst="rect">
            <a:avLst/>
          </a:prstGeom>
          <a:ln w="12700">
            <a:miter lim="400000"/>
          </a:ln>
        </p:spPr>
      </p:pic>
      <p:pic>
        <p:nvPicPr>
          <p:cNvPr id="367" name="Bild" descr="Bild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14719303" y="11441288"/>
            <a:ext cx="1132504" cy="1002420"/>
          </a:xfrm>
          <a:prstGeom prst="rect">
            <a:avLst/>
          </a:prstGeom>
          <a:ln w="12700">
            <a:miter lim="400000"/>
          </a:ln>
        </p:spPr>
      </p:pic>
      <p:pic>
        <p:nvPicPr>
          <p:cNvPr id="368" name="Bild" descr="Bild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10310252" y="11692228"/>
            <a:ext cx="1014004" cy="796718"/>
          </a:xfrm>
          <a:prstGeom prst="rect">
            <a:avLst/>
          </a:prstGeom>
          <a:ln w="12700">
            <a:miter lim="400000"/>
          </a:ln>
        </p:spPr>
      </p:pic>
      <p:pic>
        <p:nvPicPr>
          <p:cNvPr id="369" name="Bild" descr="Bild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10678469" y="11396050"/>
            <a:ext cx="1165017" cy="1092897"/>
          </a:xfrm>
          <a:prstGeom prst="rect">
            <a:avLst/>
          </a:prstGeom>
          <a:ln w="12700">
            <a:miter lim="400000"/>
          </a:ln>
        </p:spPr>
      </p:pic>
      <p:pic>
        <p:nvPicPr>
          <p:cNvPr id="370" name="Bild" descr="Bild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11533502" y="11692228"/>
            <a:ext cx="1014005" cy="796718"/>
          </a:xfrm>
          <a:prstGeom prst="rect">
            <a:avLst/>
          </a:prstGeom>
          <a:ln w="12700">
            <a:miter lim="400000"/>
          </a:ln>
        </p:spPr>
      </p:pic>
      <p:pic>
        <p:nvPicPr>
          <p:cNvPr id="371" name="Bild" descr="Bild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11901720" y="11396050"/>
            <a:ext cx="1165017" cy="1092897"/>
          </a:xfrm>
          <a:prstGeom prst="rect">
            <a:avLst/>
          </a:prstGeom>
          <a:ln w="12700">
            <a:miter lim="400000"/>
          </a:ln>
        </p:spPr>
      </p:pic>
      <p:pic>
        <p:nvPicPr>
          <p:cNvPr id="372" name="Bild" descr="Bild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707616" y="10588768"/>
            <a:ext cx="969706" cy="881914"/>
          </a:xfrm>
          <a:prstGeom prst="rect">
            <a:avLst/>
          </a:prstGeom>
          <a:ln w="12700">
            <a:miter lim="400000"/>
          </a:ln>
        </p:spPr>
      </p:pic>
      <p:pic>
        <p:nvPicPr>
          <p:cNvPr id="373" name="Bild" descr="Bild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134705" y="10588768"/>
            <a:ext cx="969706" cy="881914"/>
          </a:xfrm>
          <a:prstGeom prst="rect">
            <a:avLst/>
          </a:prstGeom>
          <a:ln w="12700">
            <a:miter lim="400000"/>
          </a:ln>
        </p:spPr>
      </p:pic>
      <p:pic>
        <p:nvPicPr>
          <p:cNvPr id="374" name="Bild" descr="Bild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539980" y="10549014"/>
            <a:ext cx="849355" cy="961422"/>
          </a:xfrm>
          <a:prstGeom prst="rect">
            <a:avLst/>
          </a:prstGeom>
          <a:ln w="12700">
            <a:miter lim="400000"/>
          </a:ln>
        </p:spPr>
      </p:pic>
      <p:pic>
        <p:nvPicPr>
          <p:cNvPr id="375" name="Bild" descr="Bild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063207" y="10549014"/>
            <a:ext cx="849355" cy="961422"/>
          </a:xfrm>
          <a:prstGeom prst="rect">
            <a:avLst/>
          </a:prstGeom>
          <a:ln w="12700">
            <a:miter lim="400000"/>
          </a:ln>
        </p:spPr>
      </p:pic>
      <p:pic>
        <p:nvPicPr>
          <p:cNvPr id="376" name="Bild" descr="Bild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3156125" y="10623994"/>
            <a:ext cx="1132505" cy="592962"/>
          </a:xfrm>
          <a:prstGeom prst="rect">
            <a:avLst/>
          </a:prstGeom>
          <a:ln w="12700">
            <a:miter lim="400000"/>
          </a:ln>
        </p:spPr>
      </p:pic>
      <p:pic>
        <p:nvPicPr>
          <p:cNvPr id="377" name="Bild" descr="Bild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4691645" y="10623994"/>
            <a:ext cx="1132505" cy="59296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9" name="Bild" descr="Bild"/>
          <p:cNvPicPr>
            <a:picLocks noChangeAspect="1"/>
          </p:cNvPicPr>
          <p:nvPr/>
        </p:nvPicPr>
        <p:blipFill>
          <a:blip r:embed="rId2">
            <a:alphaModFix amt="80000"/>
            <a:extLst/>
          </a:blip>
          <a:stretch>
            <a:fillRect/>
          </a:stretch>
        </p:blipFill>
        <p:spPr>
          <a:xfrm>
            <a:off x="-1106001" y="-438506"/>
            <a:ext cx="27187771" cy="14658059"/>
          </a:xfrm>
          <a:prstGeom prst="rect">
            <a:avLst/>
          </a:prstGeom>
          <a:ln w="12700">
            <a:miter lim="400000"/>
          </a:ln>
        </p:spPr>
      </p:pic>
      <p:sp>
        <p:nvSpPr>
          <p:cNvPr id="380" name="Loss-Funktion"/>
          <p:cNvSpPr txBox="1"/>
          <p:nvPr/>
        </p:nvSpPr>
        <p:spPr>
          <a:xfrm>
            <a:off x="8615553" y="1619250"/>
            <a:ext cx="7152895" cy="1257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50000"/>
              </a:lnSpc>
              <a:defRPr b="0" sz="9000">
                <a:latin typeface="DIN Next LT Pro"/>
                <a:ea typeface="DIN Next LT Pro"/>
                <a:cs typeface="DIN Next LT Pro"/>
                <a:sym typeface="DIN Next LT Pro"/>
              </a:defRPr>
            </a:lvl1pPr>
          </a:lstStyle>
          <a:p>
            <a:pPr/>
            <a:r>
              <a:t>Loss-Funktion</a:t>
            </a:r>
          </a:p>
        </p:txBody>
      </p:sp>
      <p:pic>
        <p:nvPicPr>
          <p:cNvPr id="381" name="Bild" descr="Bild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46008" y="8255233"/>
            <a:ext cx="2704101" cy="3684713"/>
          </a:xfrm>
          <a:prstGeom prst="rect">
            <a:avLst/>
          </a:prstGeom>
          <a:ln w="12700">
            <a:miter lim="400000"/>
          </a:ln>
        </p:spPr>
      </p:pic>
      <p:sp>
        <p:nvSpPr>
          <p:cNvPr id="382" name="2"/>
          <p:cNvSpPr txBox="1"/>
          <p:nvPr/>
        </p:nvSpPr>
        <p:spPr>
          <a:xfrm>
            <a:off x="976776" y="10912155"/>
            <a:ext cx="396749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000">
                <a:solidFill>
                  <a:schemeClr val="accent4"/>
                </a:solidFill>
                <a:latin typeface="DIN Next LT Pro"/>
                <a:ea typeface="DIN Next LT Pro"/>
                <a:cs typeface="DIN Next LT Pro"/>
                <a:sym typeface="DIN Next LT Pro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383" name="1"/>
          <p:cNvSpPr txBox="1"/>
          <p:nvPr/>
        </p:nvSpPr>
        <p:spPr>
          <a:xfrm>
            <a:off x="1992776" y="10912155"/>
            <a:ext cx="396749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000">
                <a:solidFill>
                  <a:schemeClr val="accent4"/>
                </a:solidFill>
                <a:latin typeface="DIN Next LT Pro"/>
                <a:ea typeface="DIN Next LT Pro"/>
                <a:cs typeface="DIN Next LT Pro"/>
                <a:sym typeface="DIN Next LT Pro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384" name="2"/>
          <p:cNvSpPr txBox="1"/>
          <p:nvPr/>
        </p:nvSpPr>
        <p:spPr>
          <a:xfrm>
            <a:off x="3008776" y="10912155"/>
            <a:ext cx="396749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000">
                <a:solidFill>
                  <a:schemeClr val="accent4"/>
                </a:solidFill>
                <a:latin typeface="DIN Next LT Pro"/>
                <a:ea typeface="DIN Next LT Pro"/>
                <a:cs typeface="DIN Next LT Pro"/>
                <a:sym typeface="DIN Next LT Pro"/>
              </a:defRPr>
            </a:lvl1pPr>
          </a:lstStyle>
          <a:p>
            <a:pPr/>
            <a:r>
              <a:t>2</a:t>
            </a:r>
          </a:p>
        </p:txBody>
      </p:sp>
      <p:pic>
        <p:nvPicPr>
          <p:cNvPr id="385" name="Bild" descr="Bild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248849" y="3441300"/>
            <a:ext cx="1368586" cy="1549163"/>
          </a:xfrm>
          <a:prstGeom prst="rect">
            <a:avLst/>
          </a:prstGeom>
          <a:ln w="12700">
            <a:miter lim="400000"/>
          </a:ln>
        </p:spPr>
      </p:pic>
      <p:pic>
        <p:nvPicPr>
          <p:cNvPr id="386" name="Bild" descr="Bild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633149" y="3441300"/>
            <a:ext cx="1368586" cy="1549163"/>
          </a:xfrm>
          <a:prstGeom prst="rect">
            <a:avLst/>
          </a:prstGeom>
          <a:ln w="12700">
            <a:miter lim="400000"/>
          </a:ln>
        </p:spPr>
      </p:pic>
      <p:pic>
        <p:nvPicPr>
          <p:cNvPr id="387" name="Bild" descr="Bild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017449" y="3309274"/>
            <a:ext cx="1794241" cy="1631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88" name="Bild" descr="Bild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623366" y="3441300"/>
            <a:ext cx="1368585" cy="1549163"/>
          </a:xfrm>
          <a:prstGeom prst="rect">
            <a:avLst/>
          </a:prstGeom>
          <a:ln w="12700">
            <a:miter lim="400000"/>
          </a:ln>
        </p:spPr>
      </p:pic>
      <p:pic>
        <p:nvPicPr>
          <p:cNvPr id="389" name="Bild" descr="Bild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1885098" y="3422658"/>
            <a:ext cx="1794241" cy="1631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90" name="Bild" descr="Bild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6544115" y="3463977"/>
            <a:ext cx="1368586" cy="1549162"/>
          </a:xfrm>
          <a:prstGeom prst="rect">
            <a:avLst/>
          </a:prstGeom>
          <a:ln w="12700">
            <a:miter lim="400000"/>
          </a:ln>
        </p:spPr>
      </p:pic>
      <p:pic>
        <p:nvPicPr>
          <p:cNvPr id="391" name="Bild" descr="Bild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4784820" y="3445335"/>
            <a:ext cx="1794241" cy="1631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92" name="Bild" descr="Bild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90556" y="3399982"/>
            <a:ext cx="1794241" cy="1631799"/>
          </a:xfrm>
          <a:prstGeom prst="rect">
            <a:avLst/>
          </a:prstGeom>
          <a:ln w="12700">
            <a:miter lim="400000"/>
          </a:ln>
        </p:spPr>
      </p:pic>
      <p:pic>
        <p:nvPicPr>
          <p:cNvPr id="393" name="Bild" descr="Bild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7953654" y="3366273"/>
            <a:ext cx="2401330" cy="12573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94" name="Bild" descr="Bild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7953815" y="3418623"/>
            <a:ext cx="1368586" cy="1549163"/>
          </a:xfrm>
          <a:prstGeom prst="rect">
            <a:avLst/>
          </a:prstGeom>
          <a:ln w="12700">
            <a:miter lim="400000"/>
          </a:ln>
        </p:spPr>
      </p:pic>
      <p:pic>
        <p:nvPicPr>
          <p:cNvPr id="395" name="Bild" descr="Bild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3307547" y="3399982"/>
            <a:ext cx="1794241" cy="1631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96" name="Bild" descr="Bild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9345197" y="3473847"/>
            <a:ext cx="2401330" cy="1257301"/>
          </a:xfrm>
          <a:prstGeom prst="rect">
            <a:avLst/>
          </a:prstGeom>
          <a:ln w="12700">
            <a:miter lim="400000"/>
          </a:ln>
        </p:spPr>
      </p:pic>
      <p:sp>
        <p:nvSpPr>
          <p:cNvPr id="397" name="1"/>
          <p:cNvSpPr txBox="1"/>
          <p:nvPr/>
        </p:nvSpPr>
        <p:spPr>
          <a:xfrm>
            <a:off x="8064756" y="12606020"/>
            <a:ext cx="568605" cy="9499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50000"/>
              </a:lnSpc>
              <a:defRPr b="0" sz="6600">
                <a:latin typeface="DIN Next LT Pro"/>
                <a:ea typeface="DIN Next LT Pro"/>
                <a:cs typeface="DIN Next LT Pro"/>
                <a:sym typeface="DIN Next LT Pro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398" name="1"/>
          <p:cNvSpPr txBox="1"/>
          <p:nvPr/>
        </p:nvSpPr>
        <p:spPr>
          <a:xfrm>
            <a:off x="9377024" y="12606020"/>
            <a:ext cx="568605" cy="9499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50000"/>
              </a:lnSpc>
              <a:defRPr b="0" sz="6600">
                <a:latin typeface="DIN Next LT Pro"/>
                <a:ea typeface="DIN Next LT Pro"/>
                <a:cs typeface="DIN Next LT Pro"/>
                <a:sym typeface="DIN Next LT Pro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399" name="2"/>
          <p:cNvSpPr txBox="1"/>
          <p:nvPr/>
        </p:nvSpPr>
        <p:spPr>
          <a:xfrm>
            <a:off x="10693144" y="12606020"/>
            <a:ext cx="568606" cy="9499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50000"/>
              </a:lnSpc>
              <a:defRPr b="0" sz="6600">
                <a:latin typeface="DIN Next LT Pro"/>
                <a:ea typeface="DIN Next LT Pro"/>
                <a:cs typeface="DIN Next LT Pro"/>
                <a:sym typeface="DIN Next LT Pro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400" name="2"/>
          <p:cNvSpPr txBox="1"/>
          <p:nvPr/>
        </p:nvSpPr>
        <p:spPr>
          <a:xfrm>
            <a:off x="12090144" y="12606020"/>
            <a:ext cx="568606" cy="9499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50000"/>
              </a:lnSpc>
              <a:defRPr b="0" sz="6600">
                <a:latin typeface="DIN Next LT Pro"/>
                <a:ea typeface="DIN Next LT Pro"/>
                <a:cs typeface="DIN Next LT Pro"/>
                <a:sym typeface="DIN Next LT Pro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401" name="3"/>
          <p:cNvSpPr txBox="1"/>
          <p:nvPr/>
        </p:nvSpPr>
        <p:spPr>
          <a:xfrm>
            <a:off x="13359145" y="12606020"/>
            <a:ext cx="568606" cy="9499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50000"/>
              </a:lnSpc>
              <a:defRPr b="0" sz="6600">
                <a:latin typeface="DIN Next LT Pro"/>
                <a:ea typeface="DIN Next LT Pro"/>
                <a:cs typeface="DIN Next LT Pro"/>
                <a:sym typeface="DIN Next LT Pro"/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402" name="3"/>
          <p:cNvSpPr txBox="1"/>
          <p:nvPr/>
        </p:nvSpPr>
        <p:spPr>
          <a:xfrm>
            <a:off x="14628147" y="12606020"/>
            <a:ext cx="568605" cy="9499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50000"/>
              </a:lnSpc>
              <a:defRPr b="0" sz="6600">
                <a:latin typeface="DIN Next LT Pro"/>
                <a:ea typeface="DIN Next LT Pro"/>
                <a:cs typeface="DIN Next LT Pro"/>
                <a:sym typeface="DIN Next LT Pro"/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403" name="1"/>
          <p:cNvSpPr txBox="1"/>
          <p:nvPr/>
        </p:nvSpPr>
        <p:spPr>
          <a:xfrm>
            <a:off x="1282956" y="5113297"/>
            <a:ext cx="568605" cy="9499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50000"/>
              </a:lnSpc>
              <a:defRPr b="0" sz="6600">
                <a:latin typeface="DIN Next LT Pro"/>
                <a:ea typeface="DIN Next LT Pro"/>
                <a:cs typeface="DIN Next LT Pro"/>
                <a:sym typeface="DIN Next LT Pro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404" name="2"/>
          <p:cNvSpPr txBox="1"/>
          <p:nvPr/>
        </p:nvSpPr>
        <p:spPr>
          <a:xfrm>
            <a:off x="2595224" y="5113297"/>
            <a:ext cx="568605" cy="9499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50000"/>
              </a:lnSpc>
              <a:defRPr b="0" sz="6600">
                <a:latin typeface="DIN Next LT Pro"/>
                <a:ea typeface="DIN Next LT Pro"/>
                <a:cs typeface="DIN Next LT Pro"/>
                <a:sym typeface="DIN Next LT Pro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405" name="2"/>
          <p:cNvSpPr txBox="1"/>
          <p:nvPr/>
        </p:nvSpPr>
        <p:spPr>
          <a:xfrm>
            <a:off x="3911344" y="5113297"/>
            <a:ext cx="568606" cy="9499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50000"/>
              </a:lnSpc>
              <a:defRPr b="0" sz="6600">
                <a:latin typeface="DIN Next LT Pro"/>
                <a:ea typeface="DIN Next LT Pro"/>
                <a:cs typeface="DIN Next LT Pro"/>
                <a:sym typeface="DIN Next LT Pro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406" name="1"/>
          <p:cNvSpPr txBox="1"/>
          <p:nvPr/>
        </p:nvSpPr>
        <p:spPr>
          <a:xfrm>
            <a:off x="5370358" y="5113297"/>
            <a:ext cx="568605" cy="9499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50000"/>
              </a:lnSpc>
              <a:defRPr b="0" sz="6600">
                <a:latin typeface="DIN Next LT Pro"/>
                <a:ea typeface="DIN Next LT Pro"/>
                <a:cs typeface="DIN Next LT Pro"/>
                <a:sym typeface="DIN Next LT Pro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407" name="2"/>
          <p:cNvSpPr txBox="1"/>
          <p:nvPr/>
        </p:nvSpPr>
        <p:spPr>
          <a:xfrm>
            <a:off x="6931459" y="5113297"/>
            <a:ext cx="568606" cy="9499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50000"/>
              </a:lnSpc>
              <a:defRPr b="0" sz="6600">
                <a:latin typeface="DIN Next LT Pro"/>
                <a:ea typeface="DIN Next LT Pro"/>
                <a:cs typeface="DIN Next LT Pro"/>
                <a:sym typeface="DIN Next LT Pro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408" name="3"/>
          <p:cNvSpPr txBox="1"/>
          <p:nvPr/>
        </p:nvSpPr>
        <p:spPr>
          <a:xfrm>
            <a:off x="8683061" y="5113297"/>
            <a:ext cx="568605" cy="9499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50000"/>
              </a:lnSpc>
              <a:defRPr b="0" sz="6600">
                <a:latin typeface="DIN Next LT Pro"/>
                <a:ea typeface="DIN Next LT Pro"/>
                <a:cs typeface="DIN Next LT Pro"/>
                <a:sym typeface="DIN Next LT Pro"/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409" name="1"/>
          <p:cNvSpPr txBox="1"/>
          <p:nvPr/>
        </p:nvSpPr>
        <p:spPr>
          <a:xfrm>
            <a:off x="1250155" y="6147867"/>
            <a:ext cx="568605" cy="9499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50000"/>
              </a:lnSpc>
              <a:defRPr b="0" sz="6600">
                <a:latin typeface="DIN Next LT Pro"/>
                <a:ea typeface="DIN Next LT Pro"/>
                <a:cs typeface="DIN Next LT Pro"/>
                <a:sym typeface="DIN Next LT Pro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410" name="1"/>
          <p:cNvSpPr txBox="1"/>
          <p:nvPr/>
        </p:nvSpPr>
        <p:spPr>
          <a:xfrm>
            <a:off x="2562423" y="6147867"/>
            <a:ext cx="568605" cy="9499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50000"/>
              </a:lnSpc>
              <a:defRPr b="0" sz="6600">
                <a:latin typeface="DIN Next LT Pro"/>
                <a:ea typeface="DIN Next LT Pro"/>
                <a:cs typeface="DIN Next LT Pro"/>
                <a:sym typeface="DIN Next LT Pro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411" name="2"/>
          <p:cNvSpPr txBox="1"/>
          <p:nvPr/>
        </p:nvSpPr>
        <p:spPr>
          <a:xfrm>
            <a:off x="3878543" y="6147867"/>
            <a:ext cx="568606" cy="9499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50000"/>
              </a:lnSpc>
              <a:defRPr b="0" sz="6600">
                <a:latin typeface="DIN Next LT Pro"/>
                <a:ea typeface="DIN Next LT Pro"/>
                <a:cs typeface="DIN Next LT Pro"/>
                <a:sym typeface="DIN Next LT Pro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412" name="2"/>
          <p:cNvSpPr txBox="1"/>
          <p:nvPr/>
        </p:nvSpPr>
        <p:spPr>
          <a:xfrm>
            <a:off x="5337557" y="6147867"/>
            <a:ext cx="568605" cy="9499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50000"/>
              </a:lnSpc>
              <a:defRPr b="0" sz="6600">
                <a:latin typeface="DIN Next LT Pro"/>
                <a:ea typeface="DIN Next LT Pro"/>
                <a:cs typeface="DIN Next LT Pro"/>
                <a:sym typeface="DIN Next LT Pro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413" name="3"/>
          <p:cNvSpPr txBox="1"/>
          <p:nvPr/>
        </p:nvSpPr>
        <p:spPr>
          <a:xfrm>
            <a:off x="6898658" y="6147867"/>
            <a:ext cx="568605" cy="9499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50000"/>
              </a:lnSpc>
              <a:defRPr b="0" sz="6600">
                <a:latin typeface="DIN Next LT Pro"/>
                <a:ea typeface="DIN Next LT Pro"/>
                <a:cs typeface="DIN Next LT Pro"/>
                <a:sym typeface="DIN Next LT Pro"/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414" name="3"/>
          <p:cNvSpPr txBox="1"/>
          <p:nvPr/>
        </p:nvSpPr>
        <p:spPr>
          <a:xfrm>
            <a:off x="8650260" y="6147867"/>
            <a:ext cx="568605" cy="9499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50000"/>
              </a:lnSpc>
              <a:defRPr b="0" sz="6600">
                <a:latin typeface="DIN Next LT Pro"/>
                <a:ea typeface="DIN Next LT Pro"/>
                <a:cs typeface="DIN Next LT Pro"/>
                <a:sym typeface="DIN Next LT Pro"/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415" name="1"/>
          <p:cNvSpPr txBox="1"/>
          <p:nvPr/>
        </p:nvSpPr>
        <p:spPr>
          <a:xfrm>
            <a:off x="13995657" y="5252997"/>
            <a:ext cx="568605" cy="9499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50000"/>
              </a:lnSpc>
              <a:defRPr b="0" sz="6600">
                <a:latin typeface="DIN Next LT Pro"/>
                <a:ea typeface="DIN Next LT Pro"/>
                <a:cs typeface="DIN Next LT Pro"/>
                <a:sym typeface="DIN Next LT Pro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416" name="1"/>
          <p:cNvSpPr txBox="1"/>
          <p:nvPr/>
        </p:nvSpPr>
        <p:spPr>
          <a:xfrm>
            <a:off x="15307924" y="5252997"/>
            <a:ext cx="568605" cy="9499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50000"/>
              </a:lnSpc>
              <a:defRPr b="0" sz="6600">
                <a:latin typeface="DIN Next LT Pro"/>
                <a:ea typeface="DIN Next LT Pro"/>
                <a:cs typeface="DIN Next LT Pro"/>
                <a:sym typeface="DIN Next LT Pro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417" name="2"/>
          <p:cNvSpPr txBox="1"/>
          <p:nvPr/>
        </p:nvSpPr>
        <p:spPr>
          <a:xfrm>
            <a:off x="16624045" y="5252997"/>
            <a:ext cx="568605" cy="9499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50000"/>
              </a:lnSpc>
              <a:defRPr b="0" sz="6600">
                <a:latin typeface="DIN Next LT Pro"/>
                <a:ea typeface="DIN Next LT Pro"/>
                <a:cs typeface="DIN Next LT Pro"/>
                <a:sym typeface="DIN Next LT Pro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418" name="2"/>
          <p:cNvSpPr txBox="1"/>
          <p:nvPr/>
        </p:nvSpPr>
        <p:spPr>
          <a:xfrm>
            <a:off x="18083058" y="5252997"/>
            <a:ext cx="568606" cy="9499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50000"/>
              </a:lnSpc>
              <a:defRPr b="0" sz="6600">
                <a:latin typeface="DIN Next LT Pro"/>
                <a:ea typeface="DIN Next LT Pro"/>
                <a:cs typeface="DIN Next LT Pro"/>
                <a:sym typeface="DIN Next LT Pro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419" name="3"/>
          <p:cNvSpPr txBox="1"/>
          <p:nvPr/>
        </p:nvSpPr>
        <p:spPr>
          <a:xfrm>
            <a:off x="19644158" y="5252997"/>
            <a:ext cx="568606" cy="9499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50000"/>
              </a:lnSpc>
              <a:defRPr b="0" sz="6600">
                <a:latin typeface="DIN Next LT Pro"/>
                <a:ea typeface="DIN Next LT Pro"/>
                <a:cs typeface="DIN Next LT Pro"/>
                <a:sym typeface="DIN Next LT Pro"/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420" name="1"/>
          <p:cNvSpPr txBox="1"/>
          <p:nvPr/>
        </p:nvSpPr>
        <p:spPr>
          <a:xfrm>
            <a:off x="21395760" y="5252997"/>
            <a:ext cx="568605" cy="9499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50000"/>
              </a:lnSpc>
              <a:defRPr b="0" sz="6600">
                <a:latin typeface="DIN Next LT Pro"/>
                <a:ea typeface="DIN Next LT Pro"/>
                <a:cs typeface="DIN Next LT Pro"/>
                <a:sym typeface="DIN Next LT Pro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421" name="1"/>
          <p:cNvSpPr txBox="1"/>
          <p:nvPr/>
        </p:nvSpPr>
        <p:spPr>
          <a:xfrm>
            <a:off x="13962854" y="6287567"/>
            <a:ext cx="568605" cy="9499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50000"/>
              </a:lnSpc>
              <a:defRPr b="0" sz="6600">
                <a:latin typeface="DIN Next LT Pro"/>
                <a:ea typeface="DIN Next LT Pro"/>
                <a:cs typeface="DIN Next LT Pro"/>
                <a:sym typeface="DIN Next LT Pro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422" name="1"/>
          <p:cNvSpPr txBox="1"/>
          <p:nvPr/>
        </p:nvSpPr>
        <p:spPr>
          <a:xfrm>
            <a:off x="15275123" y="6287567"/>
            <a:ext cx="568605" cy="9499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50000"/>
              </a:lnSpc>
              <a:defRPr b="0" sz="6600">
                <a:latin typeface="DIN Next LT Pro"/>
                <a:ea typeface="DIN Next LT Pro"/>
                <a:cs typeface="DIN Next LT Pro"/>
                <a:sym typeface="DIN Next LT Pro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423" name="2"/>
          <p:cNvSpPr txBox="1"/>
          <p:nvPr/>
        </p:nvSpPr>
        <p:spPr>
          <a:xfrm>
            <a:off x="16591244" y="6287567"/>
            <a:ext cx="568605" cy="9499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50000"/>
              </a:lnSpc>
              <a:defRPr b="0" sz="6600">
                <a:latin typeface="DIN Next LT Pro"/>
                <a:ea typeface="DIN Next LT Pro"/>
                <a:cs typeface="DIN Next LT Pro"/>
                <a:sym typeface="DIN Next LT Pro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424" name="2"/>
          <p:cNvSpPr txBox="1"/>
          <p:nvPr/>
        </p:nvSpPr>
        <p:spPr>
          <a:xfrm>
            <a:off x="18050257" y="6287567"/>
            <a:ext cx="568606" cy="9499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50000"/>
              </a:lnSpc>
              <a:defRPr b="0" sz="6600">
                <a:latin typeface="DIN Next LT Pro"/>
                <a:ea typeface="DIN Next LT Pro"/>
                <a:cs typeface="DIN Next LT Pro"/>
                <a:sym typeface="DIN Next LT Pro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425" name="3"/>
          <p:cNvSpPr txBox="1"/>
          <p:nvPr/>
        </p:nvSpPr>
        <p:spPr>
          <a:xfrm>
            <a:off x="19611357" y="6287567"/>
            <a:ext cx="568606" cy="9499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50000"/>
              </a:lnSpc>
              <a:defRPr b="0" sz="6600">
                <a:latin typeface="DIN Next LT Pro"/>
                <a:ea typeface="DIN Next LT Pro"/>
                <a:cs typeface="DIN Next LT Pro"/>
                <a:sym typeface="DIN Next LT Pro"/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426" name="3"/>
          <p:cNvSpPr txBox="1"/>
          <p:nvPr/>
        </p:nvSpPr>
        <p:spPr>
          <a:xfrm>
            <a:off x="21362959" y="6287567"/>
            <a:ext cx="568605" cy="9499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50000"/>
              </a:lnSpc>
              <a:defRPr b="0" sz="6600">
                <a:latin typeface="DIN Next LT Pro"/>
                <a:ea typeface="DIN Next LT Pro"/>
                <a:cs typeface="DIN Next LT Pro"/>
                <a:sym typeface="DIN Next LT Pro"/>
              </a:defRPr>
            </a:lvl1pPr>
          </a:lstStyle>
          <a:p>
            <a:pPr/>
            <a:r>
              <a:t>3</a:t>
            </a:r>
          </a:p>
        </p:txBody>
      </p:sp>
      <p:pic>
        <p:nvPicPr>
          <p:cNvPr id="427" name="Bild" descr="Bild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411385" y="8255233"/>
            <a:ext cx="2704100" cy="3684713"/>
          </a:xfrm>
          <a:prstGeom prst="rect">
            <a:avLst/>
          </a:prstGeom>
          <a:ln w="12700">
            <a:miter lim="400000"/>
          </a:ln>
        </p:spPr>
      </p:pic>
      <p:sp>
        <p:nvSpPr>
          <p:cNvPr id="428" name="2"/>
          <p:cNvSpPr txBox="1"/>
          <p:nvPr/>
        </p:nvSpPr>
        <p:spPr>
          <a:xfrm>
            <a:off x="20567552" y="10911659"/>
            <a:ext cx="396749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000">
                <a:solidFill>
                  <a:schemeClr val="accent4"/>
                </a:solidFill>
                <a:latin typeface="DIN Next LT Pro"/>
                <a:ea typeface="DIN Next LT Pro"/>
                <a:cs typeface="DIN Next LT Pro"/>
                <a:sym typeface="DIN Next LT Pro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429" name="4"/>
          <p:cNvSpPr txBox="1"/>
          <p:nvPr/>
        </p:nvSpPr>
        <p:spPr>
          <a:xfrm>
            <a:off x="21583552" y="10911659"/>
            <a:ext cx="396749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000">
                <a:solidFill>
                  <a:schemeClr val="accent4"/>
                </a:solidFill>
                <a:latin typeface="DIN Next LT Pro"/>
                <a:ea typeface="DIN Next LT Pro"/>
                <a:cs typeface="DIN Next LT Pro"/>
                <a:sym typeface="DIN Next LT Pro"/>
              </a:defRPr>
            </a:lvl1pPr>
          </a:lstStyle>
          <a:p>
            <a:pPr/>
            <a:r>
              <a:t>4</a:t>
            </a:r>
          </a:p>
        </p:txBody>
      </p:sp>
      <p:sp>
        <p:nvSpPr>
          <p:cNvPr id="430" name="2"/>
          <p:cNvSpPr txBox="1"/>
          <p:nvPr/>
        </p:nvSpPr>
        <p:spPr>
          <a:xfrm>
            <a:off x="22599552" y="10911659"/>
            <a:ext cx="396749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000">
                <a:solidFill>
                  <a:schemeClr val="accent4"/>
                </a:solidFill>
                <a:latin typeface="DIN Next LT Pro"/>
                <a:ea typeface="DIN Next LT Pro"/>
                <a:cs typeface="DIN Next LT Pro"/>
                <a:sym typeface="DIN Next LT Pro"/>
              </a:defRPr>
            </a:lvl1pPr>
          </a:lstStyle>
          <a:p>
            <a:pPr/>
            <a:r>
              <a:t>2</a:t>
            </a:r>
          </a:p>
        </p:txBody>
      </p:sp>
      <p:pic>
        <p:nvPicPr>
          <p:cNvPr id="431" name="Bild" descr="Bild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7687983" y="11532036"/>
            <a:ext cx="1208776" cy="881914"/>
          </a:xfrm>
          <a:prstGeom prst="rect">
            <a:avLst/>
          </a:prstGeom>
          <a:ln w="12700">
            <a:miter lim="400000"/>
          </a:ln>
        </p:spPr>
      </p:pic>
      <p:pic>
        <p:nvPicPr>
          <p:cNvPr id="432" name="Bild" descr="Bild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7556456" y="11567159"/>
            <a:ext cx="1066527" cy="846790"/>
          </a:xfrm>
          <a:prstGeom prst="rect">
            <a:avLst/>
          </a:prstGeom>
          <a:ln w="12700">
            <a:miter lim="400000"/>
          </a:ln>
        </p:spPr>
      </p:pic>
      <p:pic>
        <p:nvPicPr>
          <p:cNvPr id="433" name="Bild" descr="Bild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9131347" y="11501541"/>
            <a:ext cx="1208776" cy="881914"/>
          </a:xfrm>
          <a:prstGeom prst="rect">
            <a:avLst/>
          </a:prstGeom>
          <a:ln w="12700">
            <a:miter lim="400000"/>
          </a:ln>
        </p:spPr>
      </p:pic>
      <p:pic>
        <p:nvPicPr>
          <p:cNvPr id="434" name="Bild" descr="Bild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8999820" y="11536664"/>
            <a:ext cx="1066527" cy="846790"/>
          </a:xfrm>
          <a:prstGeom prst="rect">
            <a:avLst/>
          </a:prstGeom>
          <a:ln w="12700">
            <a:miter lim="400000"/>
          </a:ln>
        </p:spPr>
      </p:pic>
      <p:pic>
        <p:nvPicPr>
          <p:cNvPr id="435" name="Bild" descr="Bild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3125598" y="11411529"/>
            <a:ext cx="1075059" cy="1002420"/>
          </a:xfrm>
          <a:prstGeom prst="rect">
            <a:avLst/>
          </a:prstGeom>
          <a:ln w="12700">
            <a:miter lim="400000"/>
          </a:ln>
        </p:spPr>
      </p:pic>
      <p:pic>
        <p:nvPicPr>
          <p:cNvPr id="436" name="Bild" descr="Bild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13251994" y="11411529"/>
            <a:ext cx="1132504" cy="1002420"/>
          </a:xfrm>
          <a:prstGeom prst="rect">
            <a:avLst/>
          </a:prstGeom>
          <a:ln w="12700">
            <a:miter lim="400000"/>
          </a:ln>
        </p:spPr>
      </p:pic>
      <p:pic>
        <p:nvPicPr>
          <p:cNvPr id="437" name="Bild" descr="Bild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4592907" y="11441288"/>
            <a:ext cx="1075059" cy="1002420"/>
          </a:xfrm>
          <a:prstGeom prst="rect">
            <a:avLst/>
          </a:prstGeom>
          <a:ln w="12700">
            <a:miter lim="400000"/>
          </a:ln>
        </p:spPr>
      </p:pic>
      <p:pic>
        <p:nvPicPr>
          <p:cNvPr id="438" name="Bild" descr="Bild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14719303" y="11441288"/>
            <a:ext cx="1132504" cy="1002420"/>
          </a:xfrm>
          <a:prstGeom prst="rect">
            <a:avLst/>
          </a:prstGeom>
          <a:ln w="12700">
            <a:miter lim="400000"/>
          </a:ln>
        </p:spPr>
      </p:pic>
      <p:pic>
        <p:nvPicPr>
          <p:cNvPr id="439" name="Bild" descr="Bild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10310252" y="11692228"/>
            <a:ext cx="1014004" cy="796718"/>
          </a:xfrm>
          <a:prstGeom prst="rect">
            <a:avLst/>
          </a:prstGeom>
          <a:ln w="12700">
            <a:miter lim="400000"/>
          </a:ln>
        </p:spPr>
      </p:pic>
      <p:pic>
        <p:nvPicPr>
          <p:cNvPr id="440" name="Bild" descr="Bild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10678469" y="11396050"/>
            <a:ext cx="1165017" cy="1092897"/>
          </a:xfrm>
          <a:prstGeom prst="rect">
            <a:avLst/>
          </a:prstGeom>
          <a:ln w="12700">
            <a:miter lim="400000"/>
          </a:ln>
        </p:spPr>
      </p:pic>
      <p:pic>
        <p:nvPicPr>
          <p:cNvPr id="441" name="Bild" descr="Bild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11533502" y="11692228"/>
            <a:ext cx="1014005" cy="796718"/>
          </a:xfrm>
          <a:prstGeom prst="rect">
            <a:avLst/>
          </a:prstGeom>
          <a:ln w="12700">
            <a:miter lim="400000"/>
          </a:ln>
        </p:spPr>
      </p:pic>
      <p:pic>
        <p:nvPicPr>
          <p:cNvPr id="442" name="Bild" descr="Bild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11901720" y="11396050"/>
            <a:ext cx="1165017" cy="1092897"/>
          </a:xfrm>
          <a:prstGeom prst="rect">
            <a:avLst/>
          </a:prstGeom>
          <a:ln w="12700">
            <a:miter lim="400000"/>
          </a:ln>
        </p:spPr>
      </p:pic>
      <p:pic>
        <p:nvPicPr>
          <p:cNvPr id="443" name="Bild" descr="Bild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707616" y="10588768"/>
            <a:ext cx="969706" cy="881914"/>
          </a:xfrm>
          <a:prstGeom prst="rect">
            <a:avLst/>
          </a:prstGeom>
          <a:ln w="12700">
            <a:miter lim="400000"/>
          </a:ln>
        </p:spPr>
      </p:pic>
      <p:pic>
        <p:nvPicPr>
          <p:cNvPr id="444" name="Bild" descr="Bild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134705" y="10588768"/>
            <a:ext cx="969706" cy="881914"/>
          </a:xfrm>
          <a:prstGeom prst="rect">
            <a:avLst/>
          </a:prstGeom>
          <a:ln w="12700">
            <a:miter lim="400000"/>
          </a:ln>
        </p:spPr>
      </p:pic>
      <p:pic>
        <p:nvPicPr>
          <p:cNvPr id="445" name="Bild" descr="Bild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539980" y="10549014"/>
            <a:ext cx="849355" cy="961422"/>
          </a:xfrm>
          <a:prstGeom prst="rect">
            <a:avLst/>
          </a:prstGeom>
          <a:ln w="12700">
            <a:miter lim="400000"/>
          </a:ln>
        </p:spPr>
      </p:pic>
      <p:pic>
        <p:nvPicPr>
          <p:cNvPr id="446" name="Bild" descr="Bild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063207" y="10549014"/>
            <a:ext cx="849355" cy="961422"/>
          </a:xfrm>
          <a:prstGeom prst="rect">
            <a:avLst/>
          </a:prstGeom>
          <a:ln w="12700">
            <a:miter lim="400000"/>
          </a:ln>
        </p:spPr>
      </p:pic>
      <p:pic>
        <p:nvPicPr>
          <p:cNvPr id="447" name="Bild" descr="Bild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3156125" y="10623994"/>
            <a:ext cx="1132505" cy="592962"/>
          </a:xfrm>
          <a:prstGeom prst="rect">
            <a:avLst/>
          </a:prstGeom>
          <a:ln w="12700">
            <a:miter lim="400000"/>
          </a:ln>
        </p:spPr>
      </p:pic>
      <p:pic>
        <p:nvPicPr>
          <p:cNvPr id="448" name="Bild" descr="Bild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4691645" y="10623994"/>
            <a:ext cx="1132505" cy="59296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" name="Bild" descr="Bild"/>
          <p:cNvPicPr>
            <a:picLocks noChangeAspect="1"/>
          </p:cNvPicPr>
          <p:nvPr/>
        </p:nvPicPr>
        <p:blipFill>
          <a:blip r:embed="rId2">
            <a:alphaModFix amt="80000"/>
            <a:extLst/>
          </a:blip>
          <a:stretch>
            <a:fillRect/>
          </a:stretch>
        </p:blipFill>
        <p:spPr>
          <a:xfrm>
            <a:off x="-1106001" y="-438506"/>
            <a:ext cx="27187771" cy="14658059"/>
          </a:xfrm>
          <a:prstGeom prst="rect">
            <a:avLst/>
          </a:prstGeom>
          <a:ln w="12700">
            <a:miter lim="400000"/>
          </a:ln>
        </p:spPr>
      </p:pic>
      <p:sp>
        <p:nvSpPr>
          <p:cNvPr id="451" name="Loss-Funktion"/>
          <p:cNvSpPr txBox="1"/>
          <p:nvPr/>
        </p:nvSpPr>
        <p:spPr>
          <a:xfrm>
            <a:off x="8615553" y="1619250"/>
            <a:ext cx="7152895" cy="1257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50000"/>
              </a:lnSpc>
              <a:defRPr b="0" sz="9000">
                <a:latin typeface="DIN Next LT Pro"/>
                <a:ea typeface="DIN Next LT Pro"/>
                <a:cs typeface="DIN Next LT Pro"/>
                <a:sym typeface="DIN Next LT Pro"/>
              </a:defRPr>
            </a:lvl1pPr>
          </a:lstStyle>
          <a:p>
            <a:pPr/>
            <a:r>
              <a:t>Loss-Funktion</a:t>
            </a:r>
          </a:p>
        </p:txBody>
      </p:sp>
      <p:pic>
        <p:nvPicPr>
          <p:cNvPr id="452" name="Bild" descr="Bild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46008" y="8255233"/>
            <a:ext cx="2704101" cy="3684713"/>
          </a:xfrm>
          <a:prstGeom prst="rect">
            <a:avLst/>
          </a:prstGeom>
          <a:ln w="12700">
            <a:miter lim="400000"/>
          </a:ln>
        </p:spPr>
      </p:pic>
      <p:sp>
        <p:nvSpPr>
          <p:cNvPr id="453" name="2"/>
          <p:cNvSpPr txBox="1"/>
          <p:nvPr/>
        </p:nvSpPr>
        <p:spPr>
          <a:xfrm>
            <a:off x="976776" y="10912155"/>
            <a:ext cx="396749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000">
                <a:solidFill>
                  <a:schemeClr val="accent4"/>
                </a:solidFill>
                <a:latin typeface="DIN Next LT Pro"/>
                <a:ea typeface="DIN Next LT Pro"/>
                <a:cs typeface="DIN Next LT Pro"/>
                <a:sym typeface="DIN Next LT Pro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454" name="1"/>
          <p:cNvSpPr txBox="1"/>
          <p:nvPr/>
        </p:nvSpPr>
        <p:spPr>
          <a:xfrm>
            <a:off x="1992776" y="10912155"/>
            <a:ext cx="396749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000">
                <a:solidFill>
                  <a:schemeClr val="accent4"/>
                </a:solidFill>
                <a:latin typeface="DIN Next LT Pro"/>
                <a:ea typeface="DIN Next LT Pro"/>
                <a:cs typeface="DIN Next LT Pro"/>
                <a:sym typeface="DIN Next LT Pro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455" name="2"/>
          <p:cNvSpPr txBox="1"/>
          <p:nvPr/>
        </p:nvSpPr>
        <p:spPr>
          <a:xfrm>
            <a:off x="3008776" y="10912155"/>
            <a:ext cx="396749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000">
                <a:solidFill>
                  <a:schemeClr val="accent4"/>
                </a:solidFill>
                <a:latin typeface="DIN Next LT Pro"/>
                <a:ea typeface="DIN Next LT Pro"/>
                <a:cs typeface="DIN Next LT Pro"/>
                <a:sym typeface="DIN Next LT Pro"/>
              </a:defRPr>
            </a:lvl1pPr>
          </a:lstStyle>
          <a:p>
            <a:pPr/>
            <a:r>
              <a:t>2</a:t>
            </a:r>
          </a:p>
        </p:txBody>
      </p:sp>
      <p:pic>
        <p:nvPicPr>
          <p:cNvPr id="456" name="Bild" descr="Bild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248849" y="3441300"/>
            <a:ext cx="1368586" cy="1549163"/>
          </a:xfrm>
          <a:prstGeom prst="rect">
            <a:avLst/>
          </a:prstGeom>
          <a:ln w="12700">
            <a:miter lim="400000"/>
          </a:ln>
        </p:spPr>
      </p:pic>
      <p:pic>
        <p:nvPicPr>
          <p:cNvPr id="457" name="Bild" descr="Bild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633149" y="3441300"/>
            <a:ext cx="1368586" cy="1549163"/>
          </a:xfrm>
          <a:prstGeom prst="rect">
            <a:avLst/>
          </a:prstGeom>
          <a:ln w="12700">
            <a:miter lim="400000"/>
          </a:ln>
        </p:spPr>
      </p:pic>
      <p:pic>
        <p:nvPicPr>
          <p:cNvPr id="458" name="Bild" descr="Bild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017449" y="3309274"/>
            <a:ext cx="1794241" cy="1631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59" name="Bild" descr="Bild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623366" y="3441300"/>
            <a:ext cx="1368585" cy="1549163"/>
          </a:xfrm>
          <a:prstGeom prst="rect">
            <a:avLst/>
          </a:prstGeom>
          <a:ln w="12700">
            <a:miter lim="400000"/>
          </a:ln>
        </p:spPr>
      </p:pic>
      <p:pic>
        <p:nvPicPr>
          <p:cNvPr id="460" name="Bild" descr="Bild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1885098" y="3422658"/>
            <a:ext cx="1794241" cy="1631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61" name="Bild" descr="Bild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6544115" y="3463977"/>
            <a:ext cx="1368586" cy="1549162"/>
          </a:xfrm>
          <a:prstGeom prst="rect">
            <a:avLst/>
          </a:prstGeom>
          <a:ln w="12700">
            <a:miter lim="400000"/>
          </a:ln>
        </p:spPr>
      </p:pic>
      <p:pic>
        <p:nvPicPr>
          <p:cNvPr id="462" name="Bild" descr="Bild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4784820" y="3445335"/>
            <a:ext cx="1794241" cy="1631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63" name="Bild" descr="Bild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90556" y="3399982"/>
            <a:ext cx="1794241" cy="1631799"/>
          </a:xfrm>
          <a:prstGeom prst="rect">
            <a:avLst/>
          </a:prstGeom>
          <a:ln w="12700">
            <a:miter lim="400000"/>
          </a:ln>
        </p:spPr>
      </p:pic>
      <p:pic>
        <p:nvPicPr>
          <p:cNvPr id="464" name="Bild" descr="Bild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7953654" y="3366273"/>
            <a:ext cx="2401330" cy="12573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65" name="Bild" descr="Bild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7953815" y="3418623"/>
            <a:ext cx="1368586" cy="1549163"/>
          </a:xfrm>
          <a:prstGeom prst="rect">
            <a:avLst/>
          </a:prstGeom>
          <a:ln w="12700">
            <a:miter lim="400000"/>
          </a:ln>
        </p:spPr>
      </p:pic>
      <p:pic>
        <p:nvPicPr>
          <p:cNvPr id="466" name="Bild" descr="Bild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3307547" y="3399982"/>
            <a:ext cx="1794241" cy="1631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67" name="Bild" descr="Bild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9345197" y="3473847"/>
            <a:ext cx="2401330" cy="1257301"/>
          </a:xfrm>
          <a:prstGeom prst="rect">
            <a:avLst/>
          </a:prstGeom>
          <a:ln w="12700">
            <a:miter lim="400000"/>
          </a:ln>
        </p:spPr>
      </p:pic>
      <p:sp>
        <p:nvSpPr>
          <p:cNvPr id="468" name="1"/>
          <p:cNvSpPr txBox="1"/>
          <p:nvPr/>
        </p:nvSpPr>
        <p:spPr>
          <a:xfrm>
            <a:off x="8064756" y="12606020"/>
            <a:ext cx="568605" cy="9499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50000"/>
              </a:lnSpc>
              <a:defRPr b="0" sz="6600">
                <a:latin typeface="DIN Next LT Pro"/>
                <a:ea typeface="DIN Next LT Pro"/>
                <a:cs typeface="DIN Next LT Pro"/>
                <a:sym typeface="DIN Next LT Pro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469" name="1"/>
          <p:cNvSpPr txBox="1"/>
          <p:nvPr/>
        </p:nvSpPr>
        <p:spPr>
          <a:xfrm>
            <a:off x="9377024" y="12606020"/>
            <a:ext cx="568605" cy="9499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50000"/>
              </a:lnSpc>
              <a:defRPr b="0" sz="6600">
                <a:latin typeface="DIN Next LT Pro"/>
                <a:ea typeface="DIN Next LT Pro"/>
                <a:cs typeface="DIN Next LT Pro"/>
                <a:sym typeface="DIN Next LT Pro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470" name="2"/>
          <p:cNvSpPr txBox="1"/>
          <p:nvPr/>
        </p:nvSpPr>
        <p:spPr>
          <a:xfrm>
            <a:off x="10693144" y="12606020"/>
            <a:ext cx="568606" cy="9499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50000"/>
              </a:lnSpc>
              <a:defRPr b="0" sz="6600">
                <a:latin typeface="DIN Next LT Pro"/>
                <a:ea typeface="DIN Next LT Pro"/>
                <a:cs typeface="DIN Next LT Pro"/>
                <a:sym typeface="DIN Next LT Pro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471" name="2"/>
          <p:cNvSpPr txBox="1"/>
          <p:nvPr/>
        </p:nvSpPr>
        <p:spPr>
          <a:xfrm>
            <a:off x="12090144" y="12606020"/>
            <a:ext cx="568606" cy="9499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50000"/>
              </a:lnSpc>
              <a:defRPr b="0" sz="6600">
                <a:latin typeface="DIN Next LT Pro"/>
                <a:ea typeface="DIN Next LT Pro"/>
                <a:cs typeface="DIN Next LT Pro"/>
                <a:sym typeface="DIN Next LT Pro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472" name="3"/>
          <p:cNvSpPr txBox="1"/>
          <p:nvPr/>
        </p:nvSpPr>
        <p:spPr>
          <a:xfrm>
            <a:off x="13359145" y="12606020"/>
            <a:ext cx="568606" cy="9499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50000"/>
              </a:lnSpc>
              <a:defRPr b="0" sz="6600">
                <a:latin typeface="DIN Next LT Pro"/>
                <a:ea typeface="DIN Next LT Pro"/>
                <a:cs typeface="DIN Next LT Pro"/>
                <a:sym typeface="DIN Next LT Pro"/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473" name="3"/>
          <p:cNvSpPr txBox="1"/>
          <p:nvPr/>
        </p:nvSpPr>
        <p:spPr>
          <a:xfrm>
            <a:off x="14628147" y="12606020"/>
            <a:ext cx="568605" cy="9499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50000"/>
              </a:lnSpc>
              <a:defRPr b="0" sz="6600">
                <a:latin typeface="DIN Next LT Pro"/>
                <a:ea typeface="DIN Next LT Pro"/>
                <a:cs typeface="DIN Next LT Pro"/>
                <a:sym typeface="DIN Next LT Pro"/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474" name="1"/>
          <p:cNvSpPr txBox="1"/>
          <p:nvPr/>
        </p:nvSpPr>
        <p:spPr>
          <a:xfrm>
            <a:off x="1282956" y="5113297"/>
            <a:ext cx="568605" cy="9499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50000"/>
              </a:lnSpc>
              <a:defRPr b="0" sz="6600">
                <a:latin typeface="DIN Next LT Pro"/>
                <a:ea typeface="DIN Next LT Pro"/>
                <a:cs typeface="DIN Next LT Pro"/>
                <a:sym typeface="DIN Next LT Pro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475" name="2"/>
          <p:cNvSpPr txBox="1"/>
          <p:nvPr/>
        </p:nvSpPr>
        <p:spPr>
          <a:xfrm>
            <a:off x="2595224" y="5113297"/>
            <a:ext cx="568605" cy="9499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50000"/>
              </a:lnSpc>
              <a:defRPr b="0" sz="6600">
                <a:latin typeface="DIN Next LT Pro"/>
                <a:ea typeface="DIN Next LT Pro"/>
                <a:cs typeface="DIN Next LT Pro"/>
                <a:sym typeface="DIN Next LT Pro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476" name="2"/>
          <p:cNvSpPr txBox="1"/>
          <p:nvPr/>
        </p:nvSpPr>
        <p:spPr>
          <a:xfrm>
            <a:off x="3911344" y="5113297"/>
            <a:ext cx="568606" cy="9499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50000"/>
              </a:lnSpc>
              <a:defRPr b="0" sz="6600">
                <a:latin typeface="DIN Next LT Pro"/>
                <a:ea typeface="DIN Next LT Pro"/>
                <a:cs typeface="DIN Next LT Pro"/>
                <a:sym typeface="DIN Next LT Pro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477" name="1"/>
          <p:cNvSpPr txBox="1"/>
          <p:nvPr/>
        </p:nvSpPr>
        <p:spPr>
          <a:xfrm>
            <a:off x="5370358" y="5113297"/>
            <a:ext cx="568605" cy="9499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50000"/>
              </a:lnSpc>
              <a:defRPr b="0" sz="6600">
                <a:latin typeface="DIN Next LT Pro"/>
                <a:ea typeface="DIN Next LT Pro"/>
                <a:cs typeface="DIN Next LT Pro"/>
                <a:sym typeface="DIN Next LT Pro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478" name="2"/>
          <p:cNvSpPr txBox="1"/>
          <p:nvPr/>
        </p:nvSpPr>
        <p:spPr>
          <a:xfrm>
            <a:off x="6931459" y="5113297"/>
            <a:ext cx="568606" cy="9499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50000"/>
              </a:lnSpc>
              <a:defRPr b="0" sz="6600">
                <a:latin typeface="DIN Next LT Pro"/>
                <a:ea typeface="DIN Next LT Pro"/>
                <a:cs typeface="DIN Next LT Pro"/>
                <a:sym typeface="DIN Next LT Pro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479" name="3"/>
          <p:cNvSpPr txBox="1"/>
          <p:nvPr/>
        </p:nvSpPr>
        <p:spPr>
          <a:xfrm>
            <a:off x="8683061" y="5113297"/>
            <a:ext cx="568605" cy="9499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50000"/>
              </a:lnSpc>
              <a:defRPr b="0" sz="6600">
                <a:latin typeface="DIN Next LT Pro"/>
                <a:ea typeface="DIN Next LT Pro"/>
                <a:cs typeface="DIN Next LT Pro"/>
                <a:sym typeface="DIN Next LT Pro"/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480" name="1"/>
          <p:cNvSpPr txBox="1"/>
          <p:nvPr/>
        </p:nvSpPr>
        <p:spPr>
          <a:xfrm>
            <a:off x="1250155" y="6147867"/>
            <a:ext cx="568605" cy="9499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50000"/>
              </a:lnSpc>
              <a:defRPr b="0" sz="6600">
                <a:latin typeface="DIN Next LT Pro"/>
                <a:ea typeface="DIN Next LT Pro"/>
                <a:cs typeface="DIN Next LT Pro"/>
                <a:sym typeface="DIN Next LT Pro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481" name="1"/>
          <p:cNvSpPr txBox="1"/>
          <p:nvPr/>
        </p:nvSpPr>
        <p:spPr>
          <a:xfrm>
            <a:off x="2562423" y="6147867"/>
            <a:ext cx="568605" cy="9499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50000"/>
              </a:lnSpc>
              <a:defRPr b="0" sz="6600">
                <a:latin typeface="DIN Next LT Pro"/>
                <a:ea typeface="DIN Next LT Pro"/>
                <a:cs typeface="DIN Next LT Pro"/>
                <a:sym typeface="DIN Next LT Pro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482" name="2"/>
          <p:cNvSpPr txBox="1"/>
          <p:nvPr/>
        </p:nvSpPr>
        <p:spPr>
          <a:xfrm>
            <a:off x="3878543" y="6147867"/>
            <a:ext cx="568606" cy="9499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50000"/>
              </a:lnSpc>
              <a:defRPr b="0" sz="6600">
                <a:latin typeface="DIN Next LT Pro"/>
                <a:ea typeface="DIN Next LT Pro"/>
                <a:cs typeface="DIN Next LT Pro"/>
                <a:sym typeface="DIN Next LT Pro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483" name="2"/>
          <p:cNvSpPr txBox="1"/>
          <p:nvPr/>
        </p:nvSpPr>
        <p:spPr>
          <a:xfrm>
            <a:off x="5337557" y="6147867"/>
            <a:ext cx="568605" cy="9499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50000"/>
              </a:lnSpc>
              <a:defRPr b="0" sz="6600">
                <a:latin typeface="DIN Next LT Pro"/>
                <a:ea typeface="DIN Next LT Pro"/>
                <a:cs typeface="DIN Next LT Pro"/>
                <a:sym typeface="DIN Next LT Pro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484" name="3"/>
          <p:cNvSpPr txBox="1"/>
          <p:nvPr/>
        </p:nvSpPr>
        <p:spPr>
          <a:xfrm>
            <a:off x="6898658" y="6147867"/>
            <a:ext cx="568605" cy="9499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50000"/>
              </a:lnSpc>
              <a:defRPr b="0" sz="6600">
                <a:latin typeface="DIN Next LT Pro"/>
                <a:ea typeface="DIN Next LT Pro"/>
                <a:cs typeface="DIN Next LT Pro"/>
                <a:sym typeface="DIN Next LT Pro"/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485" name="3"/>
          <p:cNvSpPr txBox="1"/>
          <p:nvPr/>
        </p:nvSpPr>
        <p:spPr>
          <a:xfrm>
            <a:off x="8650260" y="6147867"/>
            <a:ext cx="568605" cy="9499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50000"/>
              </a:lnSpc>
              <a:defRPr b="0" sz="6600">
                <a:latin typeface="DIN Next LT Pro"/>
                <a:ea typeface="DIN Next LT Pro"/>
                <a:cs typeface="DIN Next LT Pro"/>
                <a:sym typeface="DIN Next LT Pro"/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486" name="0"/>
          <p:cNvSpPr txBox="1"/>
          <p:nvPr/>
        </p:nvSpPr>
        <p:spPr>
          <a:xfrm>
            <a:off x="1250155" y="7188199"/>
            <a:ext cx="568605" cy="9499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50000"/>
              </a:lnSpc>
              <a:defRPr b="0" sz="6600">
                <a:latin typeface="DIN Next LT Pro"/>
                <a:ea typeface="DIN Next LT Pro"/>
                <a:cs typeface="DIN Next LT Pro"/>
                <a:sym typeface="DIN Next LT Pro"/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487" name="1"/>
          <p:cNvSpPr txBox="1"/>
          <p:nvPr/>
        </p:nvSpPr>
        <p:spPr>
          <a:xfrm>
            <a:off x="2562423" y="7188199"/>
            <a:ext cx="568605" cy="9499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50000"/>
              </a:lnSpc>
              <a:defRPr b="0" sz="6600">
                <a:solidFill>
                  <a:schemeClr val="accent5">
                    <a:hueOff val="106375"/>
                    <a:satOff val="9554"/>
                    <a:lumOff val="-13516"/>
                  </a:schemeClr>
                </a:solidFill>
                <a:latin typeface="DIN Next LT Pro"/>
                <a:ea typeface="DIN Next LT Pro"/>
                <a:cs typeface="DIN Next LT Pro"/>
                <a:sym typeface="DIN Next LT Pro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488" name="0"/>
          <p:cNvSpPr txBox="1"/>
          <p:nvPr/>
        </p:nvSpPr>
        <p:spPr>
          <a:xfrm>
            <a:off x="3878543" y="7188199"/>
            <a:ext cx="568606" cy="9499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50000"/>
              </a:lnSpc>
              <a:defRPr b="0" sz="6600">
                <a:latin typeface="DIN Next LT Pro"/>
                <a:ea typeface="DIN Next LT Pro"/>
                <a:cs typeface="DIN Next LT Pro"/>
                <a:sym typeface="DIN Next LT Pro"/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489" name="1"/>
          <p:cNvSpPr txBox="1"/>
          <p:nvPr/>
        </p:nvSpPr>
        <p:spPr>
          <a:xfrm>
            <a:off x="5337557" y="7188199"/>
            <a:ext cx="568605" cy="9499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50000"/>
              </a:lnSpc>
              <a:defRPr b="0" sz="6600">
                <a:solidFill>
                  <a:schemeClr val="accent5">
                    <a:hueOff val="106375"/>
                    <a:satOff val="9554"/>
                    <a:lumOff val="-13516"/>
                  </a:schemeClr>
                </a:solidFill>
                <a:latin typeface="DIN Next LT Pro"/>
                <a:ea typeface="DIN Next LT Pro"/>
                <a:cs typeface="DIN Next LT Pro"/>
                <a:sym typeface="DIN Next LT Pro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490" name="1"/>
          <p:cNvSpPr txBox="1"/>
          <p:nvPr/>
        </p:nvSpPr>
        <p:spPr>
          <a:xfrm>
            <a:off x="6898658" y="7188199"/>
            <a:ext cx="568605" cy="9499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50000"/>
              </a:lnSpc>
              <a:defRPr b="0" sz="6600">
                <a:solidFill>
                  <a:schemeClr val="accent5">
                    <a:hueOff val="106375"/>
                    <a:satOff val="9554"/>
                    <a:lumOff val="-13516"/>
                  </a:schemeClr>
                </a:solidFill>
                <a:latin typeface="DIN Next LT Pro"/>
                <a:ea typeface="DIN Next LT Pro"/>
                <a:cs typeface="DIN Next LT Pro"/>
                <a:sym typeface="DIN Next LT Pro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491" name="0"/>
          <p:cNvSpPr txBox="1"/>
          <p:nvPr/>
        </p:nvSpPr>
        <p:spPr>
          <a:xfrm>
            <a:off x="8650260" y="7188199"/>
            <a:ext cx="568605" cy="9499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50000"/>
              </a:lnSpc>
              <a:defRPr b="0" sz="6600">
                <a:latin typeface="DIN Next LT Pro"/>
                <a:ea typeface="DIN Next LT Pro"/>
                <a:cs typeface="DIN Next LT Pro"/>
                <a:sym typeface="DIN Next LT Pro"/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492" name="1"/>
          <p:cNvSpPr txBox="1"/>
          <p:nvPr/>
        </p:nvSpPr>
        <p:spPr>
          <a:xfrm>
            <a:off x="13995657" y="5252997"/>
            <a:ext cx="568605" cy="9499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50000"/>
              </a:lnSpc>
              <a:defRPr b="0" sz="6600">
                <a:latin typeface="DIN Next LT Pro"/>
                <a:ea typeface="DIN Next LT Pro"/>
                <a:cs typeface="DIN Next LT Pro"/>
                <a:sym typeface="DIN Next LT Pro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493" name="1"/>
          <p:cNvSpPr txBox="1"/>
          <p:nvPr/>
        </p:nvSpPr>
        <p:spPr>
          <a:xfrm>
            <a:off x="15307924" y="5252997"/>
            <a:ext cx="568605" cy="9499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50000"/>
              </a:lnSpc>
              <a:defRPr b="0" sz="6600">
                <a:latin typeface="DIN Next LT Pro"/>
                <a:ea typeface="DIN Next LT Pro"/>
                <a:cs typeface="DIN Next LT Pro"/>
                <a:sym typeface="DIN Next LT Pro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494" name="2"/>
          <p:cNvSpPr txBox="1"/>
          <p:nvPr/>
        </p:nvSpPr>
        <p:spPr>
          <a:xfrm>
            <a:off x="16624045" y="5252997"/>
            <a:ext cx="568605" cy="9499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50000"/>
              </a:lnSpc>
              <a:defRPr b="0" sz="6600">
                <a:latin typeface="DIN Next LT Pro"/>
                <a:ea typeface="DIN Next LT Pro"/>
                <a:cs typeface="DIN Next LT Pro"/>
                <a:sym typeface="DIN Next LT Pro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495" name="2"/>
          <p:cNvSpPr txBox="1"/>
          <p:nvPr/>
        </p:nvSpPr>
        <p:spPr>
          <a:xfrm>
            <a:off x="18083058" y="5252997"/>
            <a:ext cx="568606" cy="9499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50000"/>
              </a:lnSpc>
              <a:defRPr b="0" sz="6600">
                <a:latin typeface="DIN Next LT Pro"/>
                <a:ea typeface="DIN Next LT Pro"/>
                <a:cs typeface="DIN Next LT Pro"/>
                <a:sym typeface="DIN Next LT Pro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496" name="3"/>
          <p:cNvSpPr txBox="1"/>
          <p:nvPr/>
        </p:nvSpPr>
        <p:spPr>
          <a:xfrm>
            <a:off x="19644158" y="5252997"/>
            <a:ext cx="568606" cy="9499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50000"/>
              </a:lnSpc>
              <a:defRPr b="0" sz="6600">
                <a:latin typeface="DIN Next LT Pro"/>
                <a:ea typeface="DIN Next LT Pro"/>
                <a:cs typeface="DIN Next LT Pro"/>
                <a:sym typeface="DIN Next LT Pro"/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497" name="1"/>
          <p:cNvSpPr txBox="1"/>
          <p:nvPr/>
        </p:nvSpPr>
        <p:spPr>
          <a:xfrm>
            <a:off x="21395760" y="5252997"/>
            <a:ext cx="568605" cy="9499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50000"/>
              </a:lnSpc>
              <a:defRPr b="0" sz="6600">
                <a:latin typeface="DIN Next LT Pro"/>
                <a:ea typeface="DIN Next LT Pro"/>
                <a:cs typeface="DIN Next LT Pro"/>
                <a:sym typeface="DIN Next LT Pro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498" name="1"/>
          <p:cNvSpPr txBox="1"/>
          <p:nvPr/>
        </p:nvSpPr>
        <p:spPr>
          <a:xfrm>
            <a:off x="13962854" y="6287567"/>
            <a:ext cx="568605" cy="9499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50000"/>
              </a:lnSpc>
              <a:defRPr b="0" sz="6600">
                <a:latin typeface="DIN Next LT Pro"/>
                <a:ea typeface="DIN Next LT Pro"/>
                <a:cs typeface="DIN Next LT Pro"/>
                <a:sym typeface="DIN Next LT Pro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499" name="1"/>
          <p:cNvSpPr txBox="1"/>
          <p:nvPr/>
        </p:nvSpPr>
        <p:spPr>
          <a:xfrm>
            <a:off x="15275123" y="6287567"/>
            <a:ext cx="568605" cy="9499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50000"/>
              </a:lnSpc>
              <a:defRPr b="0" sz="6600">
                <a:latin typeface="DIN Next LT Pro"/>
                <a:ea typeface="DIN Next LT Pro"/>
                <a:cs typeface="DIN Next LT Pro"/>
                <a:sym typeface="DIN Next LT Pro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500" name="2"/>
          <p:cNvSpPr txBox="1"/>
          <p:nvPr/>
        </p:nvSpPr>
        <p:spPr>
          <a:xfrm>
            <a:off x="16591244" y="6287567"/>
            <a:ext cx="568605" cy="9499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50000"/>
              </a:lnSpc>
              <a:defRPr b="0" sz="6600">
                <a:latin typeface="DIN Next LT Pro"/>
                <a:ea typeface="DIN Next LT Pro"/>
                <a:cs typeface="DIN Next LT Pro"/>
                <a:sym typeface="DIN Next LT Pro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501" name="2"/>
          <p:cNvSpPr txBox="1"/>
          <p:nvPr/>
        </p:nvSpPr>
        <p:spPr>
          <a:xfrm>
            <a:off x="18050257" y="6287567"/>
            <a:ext cx="568606" cy="9499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50000"/>
              </a:lnSpc>
              <a:defRPr b="0" sz="6600">
                <a:latin typeface="DIN Next LT Pro"/>
                <a:ea typeface="DIN Next LT Pro"/>
                <a:cs typeface="DIN Next LT Pro"/>
                <a:sym typeface="DIN Next LT Pro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502" name="3"/>
          <p:cNvSpPr txBox="1"/>
          <p:nvPr/>
        </p:nvSpPr>
        <p:spPr>
          <a:xfrm>
            <a:off x="19611357" y="6287567"/>
            <a:ext cx="568606" cy="9499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50000"/>
              </a:lnSpc>
              <a:defRPr b="0" sz="6600">
                <a:latin typeface="DIN Next LT Pro"/>
                <a:ea typeface="DIN Next LT Pro"/>
                <a:cs typeface="DIN Next LT Pro"/>
                <a:sym typeface="DIN Next LT Pro"/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503" name="3"/>
          <p:cNvSpPr txBox="1"/>
          <p:nvPr/>
        </p:nvSpPr>
        <p:spPr>
          <a:xfrm>
            <a:off x="21362959" y="6287567"/>
            <a:ext cx="568605" cy="9499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50000"/>
              </a:lnSpc>
              <a:defRPr b="0" sz="6600">
                <a:latin typeface="DIN Next LT Pro"/>
                <a:ea typeface="DIN Next LT Pro"/>
                <a:cs typeface="DIN Next LT Pro"/>
                <a:sym typeface="DIN Next LT Pro"/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504" name="0"/>
          <p:cNvSpPr txBox="1"/>
          <p:nvPr/>
        </p:nvSpPr>
        <p:spPr>
          <a:xfrm>
            <a:off x="13962854" y="7327899"/>
            <a:ext cx="568605" cy="9499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50000"/>
              </a:lnSpc>
              <a:defRPr b="0" sz="6600">
                <a:latin typeface="DIN Next LT Pro"/>
                <a:ea typeface="DIN Next LT Pro"/>
                <a:cs typeface="DIN Next LT Pro"/>
                <a:sym typeface="DIN Next LT Pro"/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505" name="0"/>
          <p:cNvSpPr txBox="1"/>
          <p:nvPr/>
        </p:nvSpPr>
        <p:spPr>
          <a:xfrm>
            <a:off x="15275123" y="7327899"/>
            <a:ext cx="568605" cy="9499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50000"/>
              </a:lnSpc>
              <a:defRPr b="0" sz="6600">
                <a:latin typeface="DIN Next LT Pro"/>
                <a:ea typeface="DIN Next LT Pro"/>
                <a:cs typeface="DIN Next LT Pro"/>
                <a:sym typeface="DIN Next LT Pro"/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506" name="0"/>
          <p:cNvSpPr txBox="1"/>
          <p:nvPr/>
        </p:nvSpPr>
        <p:spPr>
          <a:xfrm>
            <a:off x="16591244" y="7327899"/>
            <a:ext cx="568605" cy="9499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50000"/>
              </a:lnSpc>
              <a:defRPr b="0" sz="6600">
                <a:latin typeface="DIN Next LT Pro"/>
                <a:ea typeface="DIN Next LT Pro"/>
                <a:cs typeface="DIN Next LT Pro"/>
                <a:sym typeface="DIN Next LT Pro"/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507" name="0"/>
          <p:cNvSpPr txBox="1"/>
          <p:nvPr/>
        </p:nvSpPr>
        <p:spPr>
          <a:xfrm>
            <a:off x="18050257" y="7327899"/>
            <a:ext cx="568606" cy="9499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50000"/>
              </a:lnSpc>
              <a:defRPr b="0" sz="6600">
                <a:latin typeface="DIN Next LT Pro"/>
                <a:ea typeface="DIN Next LT Pro"/>
                <a:cs typeface="DIN Next LT Pro"/>
                <a:sym typeface="DIN Next LT Pro"/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508" name="0"/>
          <p:cNvSpPr txBox="1"/>
          <p:nvPr/>
        </p:nvSpPr>
        <p:spPr>
          <a:xfrm>
            <a:off x="19611357" y="7327899"/>
            <a:ext cx="568606" cy="9499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50000"/>
              </a:lnSpc>
              <a:defRPr b="0" sz="6600">
                <a:latin typeface="DIN Next LT Pro"/>
                <a:ea typeface="DIN Next LT Pro"/>
                <a:cs typeface="DIN Next LT Pro"/>
                <a:sym typeface="DIN Next LT Pro"/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509" name="2"/>
          <p:cNvSpPr txBox="1"/>
          <p:nvPr/>
        </p:nvSpPr>
        <p:spPr>
          <a:xfrm>
            <a:off x="21362959" y="7327899"/>
            <a:ext cx="568605" cy="9499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50000"/>
              </a:lnSpc>
              <a:defRPr b="0" sz="6600">
                <a:solidFill>
                  <a:schemeClr val="accent5">
                    <a:hueOff val="106375"/>
                    <a:satOff val="9554"/>
                    <a:lumOff val="-13516"/>
                  </a:schemeClr>
                </a:solidFill>
                <a:latin typeface="DIN Next LT Pro"/>
                <a:ea typeface="DIN Next LT Pro"/>
                <a:cs typeface="DIN Next LT Pro"/>
                <a:sym typeface="DIN Next LT Pro"/>
              </a:defRPr>
            </a:lvl1pPr>
          </a:lstStyle>
          <a:p>
            <a:pPr/>
            <a:r>
              <a:t>2</a:t>
            </a:r>
          </a:p>
        </p:txBody>
      </p:sp>
      <p:pic>
        <p:nvPicPr>
          <p:cNvPr id="510" name="Bild" descr="Bild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411385" y="8255233"/>
            <a:ext cx="2704100" cy="3684713"/>
          </a:xfrm>
          <a:prstGeom prst="rect">
            <a:avLst/>
          </a:prstGeom>
          <a:ln w="12700">
            <a:miter lim="400000"/>
          </a:ln>
        </p:spPr>
      </p:pic>
      <p:sp>
        <p:nvSpPr>
          <p:cNvPr id="511" name="2"/>
          <p:cNvSpPr txBox="1"/>
          <p:nvPr/>
        </p:nvSpPr>
        <p:spPr>
          <a:xfrm>
            <a:off x="20567552" y="10911659"/>
            <a:ext cx="396749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000">
                <a:solidFill>
                  <a:schemeClr val="accent4"/>
                </a:solidFill>
                <a:latin typeface="DIN Next LT Pro"/>
                <a:ea typeface="DIN Next LT Pro"/>
                <a:cs typeface="DIN Next LT Pro"/>
                <a:sym typeface="DIN Next LT Pro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512" name="4"/>
          <p:cNvSpPr txBox="1"/>
          <p:nvPr/>
        </p:nvSpPr>
        <p:spPr>
          <a:xfrm>
            <a:off x="21583552" y="10911659"/>
            <a:ext cx="396749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000">
                <a:solidFill>
                  <a:schemeClr val="accent4"/>
                </a:solidFill>
                <a:latin typeface="DIN Next LT Pro"/>
                <a:ea typeface="DIN Next LT Pro"/>
                <a:cs typeface="DIN Next LT Pro"/>
                <a:sym typeface="DIN Next LT Pro"/>
              </a:defRPr>
            </a:lvl1pPr>
          </a:lstStyle>
          <a:p>
            <a:pPr/>
            <a:r>
              <a:t>4</a:t>
            </a:r>
          </a:p>
        </p:txBody>
      </p:sp>
      <p:sp>
        <p:nvSpPr>
          <p:cNvPr id="513" name="2"/>
          <p:cNvSpPr txBox="1"/>
          <p:nvPr/>
        </p:nvSpPr>
        <p:spPr>
          <a:xfrm>
            <a:off x="22599552" y="10911659"/>
            <a:ext cx="396749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000">
                <a:solidFill>
                  <a:schemeClr val="accent4"/>
                </a:solidFill>
                <a:latin typeface="DIN Next LT Pro"/>
                <a:ea typeface="DIN Next LT Pro"/>
                <a:cs typeface="DIN Next LT Pro"/>
                <a:sym typeface="DIN Next LT Pro"/>
              </a:defRPr>
            </a:lvl1pPr>
          </a:lstStyle>
          <a:p>
            <a:pPr/>
            <a:r>
              <a:t>2</a:t>
            </a:r>
          </a:p>
        </p:txBody>
      </p:sp>
      <p:pic>
        <p:nvPicPr>
          <p:cNvPr id="514" name="Bild" descr="Bild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7687983" y="11532036"/>
            <a:ext cx="1208776" cy="881914"/>
          </a:xfrm>
          <a:prstGeom prst="rect">
            <a:avLst/>
          </a:prstGeom>
          <a:ln w="12700">
            <a:miter lim="400000"/>
          </a:ln>
        </p:spPr>
      </p:pic>
      <p:pic>
        <p:nvPicPr>
          <p:cNvPr id="515" name="Bild" descr="Bild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7556456" y="11567159"/>
            <a:ext cx="1066527" cy="846790"/>
          </a:xfrm>
          <a:prstGeom prst="rect">
            <a:avLst/>
          </a:prstGeom>
          <a:ln w="12700">
            <a:miter lim="400000"/>
          </a:ln>
        </p:spPr>
      </p:pic>
      <p:pic>
        <p:nvPicPr>
          <p:cNvPr id="516" name="Bild" descr="Bild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9131347" y="11501541"/>
            <a:ext cx="1208776" cy="881914"/>
          </a:xfrm>
          <a:prstGeom prst="rect">
            <a:avLst/>
          </a:prstGeom>
          <a:ln w="12700">
            <a:miter lim="400000"/>
          </a:ln>
        </p:spPr>
      </p:pic>
      <p:pic>
        <p:nvPicPr>
          <p:cNvPr id="517" name="Bild" descr="Bild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8999820" y="11536664"/>
            <a:ext cx="1066527" cy="846790"/>
          </a:xfrm>
          <a:prstGeom prst="rect">
            <a:avLst/>
          </a:prstGeom>
          <a:ln w="12700">
            <a:miter lim="400000"/>
          </a:ln>
        </p:spPr>
      </p:pic>
      <p:pic>
        <p:nvPicPr>
          <p:cNvPr id="518" name="Bild" descr="Bild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3125598" y="11411529"/>
            <a:ext cx="1075059" cy="1002420"/>
          </a:xfrm>
          <a:prstGeom prst="rect">
            <a:avLst/>
          </a:prstGeom>
          <a:ln w="12700">
            <a:miter lim="400000"/>
          </a:ln>
        </p:spPr>
      </p:pic>
      <p:pic>
        <p:nvPicPr>
          <p:cNvPr id="519" name="Bild" descr="Bild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13251994" y="11411529"/>
            <a:ext cx="1132504" cy="1002420"/>
          </a:xfrm>
          <a:prstGeom prst="rect">
            <a:avLst/>
          </a:prstGeom>
          <a:ln w="12700">
            <a:miter lim="400000"/>
          </a:ln>
        </p:spPr>
      </p:pic>
      <p:pic>
        <p:nvPicPr>
          <p:cNvPr id="520" name="Bild" descr="Bild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4592907" y="11441288"/>
            <a:ext cx="1075059" cy="1002420"/>
          </a:xfrm>
          <a:prstGeom prst="rect">
            <a:avLst/>
          </a:prstGeom>
          <a:ln w="12700">
            <a:miter lim="400000"/>
          </a:ln>
        </p:spPr>
      </p:pic>
      <p:pic>
        <p:nvPicPr>
          <p:cNvPr id="521" name="Bild" descr="Bild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14719303" y="11441288"/>
            <a:ext cx="1132504" cy="1002420"/>
          </a:xfrm>
          <a:prstGeom prst="rect">
            <a:avLst/>
          </a:prstGeom>
          <a:ln w="12700">
            <a:miter lim="400000"/>
          </a:ln>
        </p:spPr>
      </p:pic>
      <p:pic>
        <p:nvPicPr>
          <p:cNvPr id="522" name="Bild" descr="Bild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10310252" y="11692228"/>
            <a:ext cx="1014004" cy="796718"/>
          </a:xfrm>
          <a:prstGeom prst="rect">
            <a:avLst/>
          </a:prstGeom>
          <a:ln w="12700">
            <a:miter lim="400000"/>
          </a:ln>
        </p:spPr>
      </p:pic>
      <p:pic>
        <p:nvPicPr>
          <p:cNvPr id="523" name="Bild" descr="Bild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10678469" y="11396050"/>
            <a:ext cx="1165017" cy="1092897"/>
          </a:xfrm>
          <a:prstGeom prst="rect">
            <a:avLst/>
          </a:prstGeom>
          <a:ln w="12700">
            <a:miter lim="400000"/>
          </a:ln>
        </p:spPr>
      </p:pic>
      <p:pic>
        <p:nvPicPr>
          <p:cNvPr id="524" name="Bild" descr="Bild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11533502" y="11692228"/>
            <a:ext cx="1014005" cy="796718"/>
          </a:xfrm>
          <a:prstGeom prst="rect">
            <a:avLst/>
          </a:prstGeom>
          <a:ln w="12700">
            <a:miter lim="400000"/>
          </a:ln>
        </p:spPr>
      </p:pic>
      <p:pic>
        <p:nvPicPr>
          <p:cNvPr id="525" name="Bild" descr="Bild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11901720" y="11396050"/>
            <a:ext cx="1165017" cy="1092897"/>
          </a:xfrm>
          <a:prstGeom prst="rect">
            <a:avLst/>
          </a:prstGeom>
          <a:ln w="12700">
            <a:miter lim="400000"/>
          </a:ln>
        </p:spPr>
      </p:pic>
      <p:pic>
        <p:nvPicPr>
          <p:cNvPr id="526" name="Bild" descr="Bild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707616" y="10588768"/>
            <a:ext cx="969706" cy="881914"/>
          </a:xfrm>
          <a:prstGeom prst="rect">
            <a:avLst/>
          </a:prstGeom>
          <a:ln w="12700">
            <a:miter lim="400000"/>
          </a:ln>
        </p:spPr>
      </p:pic>
      <p:pic>
        <p:nvPicPr>
          <p:cNvPr id="527" name="Bild" descr="Bild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134705" y="10588768"/>
            <a:ext cx="969706" cy="881914"/>
          </a:xfrm>
          <a:prstGeom prst="rect">
            <a:avLst/>
          </a:prstGeom>
          <a:ln w="12700">
            <a:miter lim="400000"/>
          </a:ln>
        </p:spPr>
      </p:pic>
      <p:pic>
        <p:nvPicPr>
          <p:cNvPr id="528" name="Bild" descr="Bild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539980" y="10549014"/>
            <a:ext cx="849355" cy="961422"/>
          </a:xfrm>
          <a:prstGeom prst="rect">
            <a:avLst/>
          </a:prstGeom>
          <a:ln w="12700">
            <a:miter lim="400000"/>
          </a:ln>
        </p:spPr>
      </p:pic>
      <p:pic>
        <p:nvPicPr>
          <p:cNvPr id="529" name="Bild" descr="Bild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063207" y="10549014"/>
            <a:ext cx="849355" cy="961422"/>
          </a:xfrm>
          <a:prstGeom prst="rect">
            <a:avLst/>
          </a:prstGeom>
          <a:ln w="12700">
            <a:miter lim="400000"/>
          </a:ln>
        </p:spPr>
      </p:pic>
      <p:pic>
        <p:nvPicPr>
          <p:cNvPr id="530" name="Bild" descr="Bild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3156125" y="10623994"/>
            <a:ext cx="1132505" cy="592962"/>
          </a:xfrm>
          <a:prstGeom prst="rect">
            <a:avLst/>
          </a:prstGeom>
          <a:ln w="12700">
            <a:miter lim="400000"/>
          </a:ln>
        </p:spPr>
      </p:pic>
      <p:pic>
        <p:nvPicPr>
          <p:cNvPr id="531" name="Bild" descr="Bild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4691645" y="10623994"/>
            <a:ext cx="1132505" cy="59296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3" name="Bild" descr="Bild"/>
          <p:cNvPicPr>
            <a:picLocks noChangeAspect="1"/>
          </p:cNvPicPr>
          <p:nvPr/>
        </p:nvPicPr>
        <p:blipFill>
          <a:blip r:embed="rId2">
            <a:alphaModFix amt="80000"/>
            <a:extLst/>
          </a:blip>
          <a:stretch>
            <a:fillRect/>
          </a:stretch>
        </p:blipFill>
        <p:spPr>
          <a:xfrm>
            <a:off x="-1106001" y="-438506"/>
            <a:ext cx="27187771" cy="14658059"/>
          </a:xfrm>
          <a:prstGeom prst="rect">
            <a:avLst/>
          </a:prstGeom>
          <a:ln w="12700">
            <a:miter lim="400000"/>
          </a:ln>
        </p:spPr>
      </p:pic>
      <p:sp>
        <p:nvSpPr>
          <p:cNvPr id="534" name="Loss-Funktion"/>
          <p:cNvSpPr txBox="1"/>
          <p:nvPr/>
        </p:nvSpPr>
        <p:spPr>
          <a:xfrm>
            <a:off x="8615553" y="1619250"/>
            <a:ext cx="7152895" cy="1257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50000"/>
              </a:lnSpc>
              <a:defRPr b="0" sz="9000">
                <a:latin typeface="DIN Next LT Pro"/>
                <a:ea typeface="DIN Next LT Pro"/>
                <a:cs typeface="DIN Next LT Pro"/>
                <a:sym typeface="DIN Next LT Pro"/>
              </a:defRPr>
            </a:lvl1pPr>
          </a:lstStyle>
          <a:p>
            <a:pPr/>
            <a:r>
              <a:t>Loss-Funktion</a:t>
            </a:r>
          </a:p>
        </p:txBody>
      </p:sp>
      <p:pic>
        <p:nvPicPr>
          <p:cNvPr id="535" name="Bild" descr="Bild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46008" y="8255233"/>
            <a:ext cx="2704101" cy="3684713"/>
          </a:xfrm>
          <a:prstGeom prst="rect">
            <a:avLst/>
          </a:prstGeom>
          <a:ln w="12700">
            <a:miter lim="400000"/>
          </a:ln>
        </p:spPr>
      </p:pic>
      <p:sp>
        <p:nvSpPr>
          <p:cNvPr id="536" name="2"/>
          <p:cNvSpPr txBox="1"/>
          <p:nvPr/>
        </p:nvSpPr>
        <p:spPr>
          <a:xfrm>
            <a:off x="976776" y="10912155"/>
            <a:ext cx="396749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000">
                <a:solidFill>
                  <a:schemeClr val="accent4"/>
                </a:solidFill>
                <a:latin typeface="DIN Next LT Pro"/>
                <a:ea typeface="DIN Next LT Pro"/>
                <a:cs typeface="DIN Next LT Pro"/>
                <a:sym typeface="DIN Next LT Pro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537" name="1"/>
          <p:cNvSpPr txBox="1"/>
          <p:nvPr/>
        </p:nvSpPr>
        <p:spPr>
          <a:xfrm>
            <a:off x="1992776" y="10912155"/>
            <a:ext cx="396749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000">
                <a:solidFill>
                  <a:schemeClr val="accent4"/>
                </a:solidFill>
                <a:latin typeface="DIN Next LT Pro"/>
                <a:ea typeface="DIN Next LT Pro"/>
                <a:cs typeface="DIN Next LT Pro"/>
                <a:sym typeface="DIN Next LT Pro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538" name="2"/>
          <p:cNvSpPr txBox="1"/>
          <p:nvPr/>
        </p:nvSpPr>
        <p:spPr>
          <a:xfrm>
            <a:off x="3008776" y="10912155"/>
            <a:ext cx="396749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000">
                <a:solidFill>
                  <a:schemeClr val="accent4"/>
                </a:solidFill>
                <a:latin typeface="DIN Next LT Pro"/>
                <a:ea typeface="DIN Next LT Pro"/>
                <a:cs typeface="DIN Next LT Pro"/>
                <a:sym typeface="DIN Next LT Pro"/>
              </a:defRPr>
            </a:lvl1pPr>
          </a:lstStyle>
          <a:p>
            <a:pPr/>
            <a:r>
              <a:t>2</a:t>
            </a:r>
          </a:p>
        </p:txBody>
      </p:sp>
      <p:pic>
        <p:nvPicPr>
          <p:cNvPr id="539" name="Bild" descr="Bild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248849" y="3441300"/>
            <a:ext cx="1368586" cy="1549163"/>
          </a:xfrm>
          <a:prstGeom prst="rect">
            <a:avLst/>
          </a:prstGeom>
          <a:ln w="12700">
            <a:miter lim="400000"/>
          </a:ln>
        </p:spPr>
      </p:pic>
      <p:pic>
        <p:nvPicPr>
          <p:cNvPr id="540" name="Bild" descr="Bild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633149" y="3441300"/>
            <a:ext cx="1368586" cy="1549163"/>
          </a:xfrm>
          <a:prstGeom prst="rect">
            <a:avLst/>
          </a:prstGeom>
          <a:ln w="12700">
            <a:miter lim="400000"/>
          </a:ln>
        </p:spPr>
      </p:pic>
      <p:pic>
        <p:nvPicPr>
          <p:cNvPr id="541" name="Bild" descr="Bild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017449" y="3309274"/>
            <a:ext cx="1794241" cy="1631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542" name="Bild" descr="Bild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623366" y="3441300"/>
            <a:ext cx="1368585" cy="1549163"/>
          </a:xfrm>
          <a:prstGeom prst="rect">
            <a:avLst/>
          </a:prstGeom>
          <a:ln w="12700">
            <a:miter lim="400000"/>
          </a:ln>
        </p:spPr>
      </p:pic>
      <p:pic>
        <p:nvPicPr>
          <p:cNvPr id="543" name="Bild" descr="Bild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1885098" y="3422658"/>
            <a:ext cx="1794241" cy="1631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544" name="Bild" descr="Bild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6544115" y="3463977"/>
            <a:ext cx="1368586" cy="1549162"/>
          </a:xfrm>
          <a:prstGeom prst="rect">
            <a:avLst/>
          </a:prstGeom>
          <a:ln w="12700">
            <a:miter lim="400000"/>
          </a:ln>
        </p:spPr>
      </p:pic>
      <p:pic>
        <p:nvPicPr>
          <p:cNvPr id="545" name="Bild" descr="Bild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4784820" y="3445335"/>
            <a:ext cx="1794241" cy="1631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546" name="Bild" descr="Bild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90556" y="3399982"/>
            <a:ext cx="1794241" cy="1631799"/>
          </a:xfrm>
          <a:prstGeom prst="rect">
            <a:avLst/>
          </a:prstGeom>
          <a:ln w="12700">
            <a:miter lim="400000"/>
          </a:ln>
        </p:spPr>
      </p:pic>
      <p:pic>
        <p:nvPicPr>
          <p:cNvPr id="547" name="Bild" descr="Bild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7953654" y="3366273"/>
            <a:ext cx="2401330" cy="1257301"/>
          </a:xfrm>
          <a:prstGeom prst="rect">
            <a:avLst/>
          </a:prstGeom>
          <a:ln w="12700">
            <a:miter lim="400000"/>
          </a:ln>
        </p:spPr>
      </p:pic>
      <p:pic>
        <p:nvPicPr>
          <p:cNvPr id="548" name="Bild" descr="Bild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7953815" y="3418623"/>
            <a:ext cx="1368586" cy="1549163"/>
          </a:xfrm>
          <a:prstGeom prst="rect">
            <a:avLst/>
          </a:prstGeom>
          <a:ln w="12700">
            <a:miter lim="400000"/>
          </a:ln>
        </p:spPr>
      </p:pic>
      <p:pic>
        <p:nvPicPr>
          <p:cNvPr id="549" name="Bild" descr="Bild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3307547" y="3399982"/>
            <a:ext cx="1794241" cy="1631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550" name="Bild" descr="Bild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9345197" y="3473847"/>
            <a:ext cx="2401330" cy="1257301"/>
          </a:xfrm>
          <a:prstGeom prst="rect">
            <a:avLst/>
          </a:prstGeom>
          <a:ln w="12700">
            <a:miter lim="400000"/>
          </a:ln>
        </p:spPr>
      </p:pic>
      <p:sp>
        <p:nvSpPr>
          <p:cNvPr id="551" name="1"/>
          <p:cNvSpPr txBox="1"/>
          <p:nvPr/>
        </p:nvSpPr>
        <p:spPr>
          <a:xfrm>
            <a:off x="8064756" y="12606020"/>
            <a:ext cx="568605" cy="9499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50000"/>
              </a:lnSpc>
              <a:defRPr b="0" sz="6600">
                <a:latin typeface="DIN Next LT Pro"/>
                <a:ea typeface="DIN Next LT Pro"/>
                <a:cs typeface="DIN Next LT Pro"/>
                <a:sym typeface="DIN Next LT Pro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552" name="1"/>
          <p:cNvSpPr txBox="1"/>
          <p:nvPr/>
        </p:nvSpPr>
        <p:spPr>
          <a:xfrm>
            <a:off x="9377024" y="12606020"/>
            <a:ext cx="568605" cy="9499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50000"/>
              </a:lnSpc>
              <a:defRPr b="0" sz="6600">
                <a:latin typeface="DIN Next LT Pro"/>
                <a:ea typeface="DIN Next LT Pro"/>
                <a:cs typeface="DIN Next LT Pro"/>
                <a:sym typeface="DIN Next LT Pro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553" name="2"/>
          <p:cNvSpPr txBox="1"/>
          <p:nvPr/>
        </p:nvSpPr>
        <p:spPr>
          <a:xfrm>
            <a:off x="10693144" y="12606020"/>
            <a:ext cx="568606" cy="9499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50000"/>
              </a:lnSpc>
              <a:defRPr b="0" sz="6600">
                <a:latin typeface="DIN Next LT Pro"/>
                <a:ea typeface="DIN Next LT Pro"/>
                <a:cs typeface="DIN Next LT Pro"/>
                <a:sym typeface="DIN Next LT Pro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554" name="2"/>
          <p:cNvSpPr txBox="1"/>
          <p:nvPr/>
        </p:nvSpPr>
        <p:spPr>
          <a:xfrm>
            <a:off x="12090144" y="12606020"/>
            <a:ext cx="568606" cy="9499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50000"/>
              </a:lnSpc>
              <a:defRPr b="0" sz="6600">
                <a:latin typeface="DIN Next LT Pro"/>
                <a:ea typeface="DIN Next LT Pro"/>
                <a:cs typeface="DIN Next LT Pro"/>
                <a:sym typeface="DIN Next LT Pro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555" name="3"/>
          <p:cNvSpPr txBox="1"/>
          <p:nvPr/>
        </p:nvSpPr>
        <p:spPr>
          <a:xfrm>
            <a:off x="13359145" y="12606020"/>
            <a:ext cx="568606" cy="9499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50000"/>
              </a:lnSpc>
              <a:defRPr b="0" sz="6600">
                <a:latin typeface="DIN Next LT Pro"/>
                <a:ea typeface="DIN Next LT Pro"/>
                <a:cs typeface="DIN Next LT Pro"/>
                <a:sym typeface="DIN Next LT Pro"/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556" name="3"/>
          <p:cNvSpPr txBox="1"/>
          <p:nvPr/>
        </p:nvSpPr>
        <p:spPr>
          <a:xfrm>
            <a:off x="14628147" y="12606020"/>
            <a:ext cx="568605" cy="9499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50000"/>
              </a:lnSpc>
              <a:defRPr b="0" sz="6600">
                <a:latin typeface="DIN Next LT Pro"/>
                <a:ea typeface="DIN Next LT Pro"/>
                <a:cs typeface="DIN Next LT Pro"/>
                <a:sym typeface="DIN Next LT Pro"/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557" name="Fehler: 3"/>
          <p:cNvSpPr txBox="1"/>
          <p:nvPr/>
        </p:nvSpPr>
        <p:spPr>
          <a:xfrm>
            <a:off x="2766270" y="6229350"/>
            <a:ext cx="4451986" cy="1257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lnSpc>
                <a:spcPct val="150000"/>
              </a:lnSpc>
              <a:defRPr b="0" sz="9000">
                <a:latin typeface="DIN Next LT Pro"/>
                <a:ea typeface="DIN Next LT Pro"/>
                <a:cs typeface="DIN Next LT Pro"/>
                <a:sym typeface="DIN Next LT Pro"/>
              </a:defRPr>
            </a:pPr>
            <a:r>
              <a:t>Fehler: </a:t>
            </a:r>
            <a:r>
              <a:rPr>
                <a:solidFill>
                  <a:schemeClr val="accent5">
                    <a:hueOff val="106375"/>
                    <a:satOff val="9554"/>
                    <a:lumOff val="-13516"/>
                  </a:schemeClr>
                </a:solidFill>
              </a:rPr>
              <a:t>3</a:t>
            </a:r>
          </a:p>
        </p:txBody>
      </p:sp>
      <p:sp>
        <p:nvSpPr>
          <p:cNvPr id="558" name="Fehler: 2"/>
          <p:cNvSpPr txBox="1"/>
          <p:nvPr/>
        </p:nvSpPr>
        <p:spPr>
          <a:xfrm>
            <a:off x="15646555" y="6229350"/>
            <a:ext cx="4451986" cy="1257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lnSpc>
                <a:spcPct val="150000"/>
              </a:lnSpc>
              <a:defRPr b="0" sz="9000">
                <a:latin typeface="DIN Next LT Pro"/>
                <a:ea typeface="DIN Next LT Pro"/>
                <a:cs typeface="DIN Next LT Pro"/>
                <a:sym typeface="DIN Next LT Pro"/>
              </a:defRPr>
            </a:pPr>
            <a:r>
              <a:t>Fehler: </a:t>
            </a:r>
            <a:r>
              <a:rPr>
                <a:solidFill>
                  <a:schemeClr val="accent5">
                    <a:hueOff val="106375"/>
                    <a:satOff val="9554"/>
                    <a:lumOff val="-13516"/>
                  </a:schemeClr>
                </a:solidFill>
              </a:rPr>
              <a:t>2</a:t>
            </a:r>
          </a:p>
        </p:txBody>
      </p:sp>
      <p:pic>
        <p:nvPicPr>
          <p:cNvPr id="559" name="Bild" descr="Bild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411385" y="8255233"/>
            <a:ext cx="2704100" cy="3684713"/>
          </a:xfrm>
          <a:prstGeom prst="rect">
            <a:avLst/>
          </a:prstGeom>
          <a:ln w="12700">
            <a:miter lim="400000"/>
          </a:ln>
        </p:spPr>
      </p:pic>
      <p:sp>
        <p:nvSpPr>
          <p:cNvPr id="560" name="2"/>
          <p:cNvSpPr txBox="1"/>
          <p:nvPr/>
        </p:nvSpPr>
        <p:spPr>
          <a:xfrm>
            <a:off x="20567552" y="10911659"/>
            <a:ext cx="396749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000">
                <a:solidFill>
                  <a:schemeClr val="accent4"/>
                </a:solidFill>
                <a:latin typeface="DIN Next LT Pro"/>
                <a:ea typeface="DIN Next LT Pro"/>
                <a:cs typeface="DIN Next LT Pro"/>
                <a:sym typeface="DIN Next LT Pro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561" name="4"/>
          <p:cNvSpPr txBox="1"/>
          <p:nvPr/>
        </p:nvSpPr>
        <p:spPr>
          <a:xfrm>
            <a:off x="21583552" y="10911659"/>
            <a:ext cx="396749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000">
                <a:solidFill>
                  <a:schemeClr val="accent4"/>
                </a:solidFill>
                <a:latin typeface="DIN Next LT Pro"/>
                <a:ea typeface="DIN Next LT Pro"/>
                <a:cs typeface="DIN Next LT Pro"/>
                <a:sym typeface="DIN Next LT Pro"/>
              </a:defRPr>
            </a:lvl1pPr>
          </a:lstStyle>
          <a:p>
            <a:pPr/>
            <a:r>
              <a:t>4</a:t>
            </a:r>
          </a:p>
        </p:txBody>
      </p:sp>
      <p:sp>
        <p:nvSpPr>
          <p:cNvPr id="562" name="2"/>
          <p:cNvSpPr txBox="1"/>
          <p:nvPr/>
        </p:nvSpPr>
        <p:spPr>
          <a:xfrm>
            <a:off x="22599552" y="10911659"/>
            <a:ext cx="396749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000">
                <a:solidFill>
                  <a:schemeClr val="accent4"/>
                </a:solidFill>
                <a:latin typeface="DIN Next LT Pro"/>
                <a:ea typeface="DIN Next LT Pro"/>
                <a:cs typeface="DIN Next LT Pro"/>
                <a:sym typeface="DIN Next LT Pro"/>
              </a:defRPr>
            </a:lvl1pPr>
          </a:lstStyle>
          <a:p>
            <a:pPr/>
            <a:r>
              <a:t>2</a:t>
            </a:r>
          </a:p>
        </p:txBody>
      </p:sp>
      <p:pic>
        <p:nvPicPr>
          <p:cNvPr id="563" name="Bild" descr="Bild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7687983" y="11532036"/>
            <a:ext cx="1208776" cy="881914"/>
          </a:xfrm>
          <a:prstGeom prst="rect">
            <a:avLst/>
          </a:prstGeom>
          <a:ln w="12700">
            <a:miter lim="400000"/>
          </a:ln>
        </p:spPr>
      </p:pic>
      <p:pic>
        <p:nvPicPr>
          <p:cNvPr id="564" name="Bild" descr="Bild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7556456" y="11567159"/>
            <a:ext cx="1066527" cy="846790"/>
          </a:xfrm>
          <a:prstGeom prst="rect">
            <a:avLst/>
          </a:prstGeom>
          <a:ln w="12700">
            <a:miter lim="400000"/>
          </a:ln>
        </p:spPr>
      </p:pic>
      <p:pic>
        <p:nvPicPr>
          <p:cNvPr id="565" name="Bild" descr="Bild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9131347" y="11501541"/>
            <a:ext cx="1208776" cy="881914"/>
          </a:xfrm>
          <a:prstGeom prst="rect">
            <a:avLst/>
          </a:prstGeom>
          <a:ln w="12700">
            <a:miter lim="400000"/>
          </a:ln>
        </p:spPr>
      </p:pic>
      <p:pic>
        <p:nvPicPr>
          <p:cNvPr id="566" name="Bild" descr="Bild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8999820" y="11536664"/>
            <a:ext cx="1066527" cy="846790"/>
          </a:xfrm>
          <a:prstGeom prst="rect">
            <a:avLst/>
          </a:prstGeom>
          <a:ln w="12700">
            <a:miter lim="400000"/>
          </a:ln>
        </p:spPr>
      </p:pic>
      <p:pic>
        <p:nvPicPr>
          <p:cNvPr id="567" name="Bild" descr="Bild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3125598" y="11411529"/>
            <a:ext cx="1075059" cy="1002420"/>
          </a:xfrm>
          <a:prstGeom prst="rect">
            <a:avLst/>
          </a:prstGeom>
          <a:ln w="12700">
            <a:miter lim="400000"/>
          </a:ln>
        </p:spPr>
      </p:pic>
      <p:pic>
        <p:nvPicPr>
          <p:cNvPr id="568" name="Bild" descr="Bild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13251994" y="11411529"/>
            <a:ext cx="1132504" cy="1002420"/>
          </a:xfrm>
          <a:prstGeom prst="rect">
            <a:avLst/>
          </a:prstGeom>
          <a:ln w="12700">
            <a:miter lim="400000"/>
          </a:ln>
        </p:spPr>
      </p:pic>
      <p:pic>
        <p:nvPicPr>
          <p:cNvPr id="569" name="Bild" descr="Bild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4592907" y="11441288"/>
            <a:ext cx="1075059" cy="1002420"/>
          </a:xfrm>
          <a:prstGeom prst="rect">
            <a:avLst/>
          </a:prstGeom>
          <a:ln w="12700">
            <a:miter lim="400000"/>
          </a:ln>
        </p:spPr>
      </p:pic>
      <p:pic>
        <p:nvPicPr>
          <p:cNvPr id="570" name="Bild" descr="Bild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14719303" y="11441288"/>
            <a:ext cx="1132504" cy="1002420"/>
          </a:xfrm>
          <a:prstGeom prst="rect">
            <a:avLst/>
          </a:prstGeom>
          <a:ln w="12700">
            <a:miter lim="400000"/>
          </a:ln>
        </p:spPr>
      </p:pic>
      <p:pic>
        <p:nvPicPr>
          <p:cNvPr id="571" name="Bild" descr="Bild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10310252" y="11692228"/>
            <a:ext cx="1014004" cy="796718"/>
          </a:xfrm>
          <a:prstGeom prst="rect">
            <a:avLst/>
          </a:prstGeom>
          <a:ln w="12700">
            <a:miter lim="400000"/>
          </a:ln>
        </p:spPr>
      </p:pic>
      <p:pic>
        <p:nvPicPr>
          <p:cNvPr id="572" name="Bild" descr="Bild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10678469" y="11396050"/>
            <a:ext cx="1165017" cy="1092897"/>
          </a:xfrm>
          <a:prstGeom prst="rect">
            <a:avLst/>
          </a:prstGeom>
          <a:ln w="12700">
            <a:miter lim="400000"/>
          </a:ln>
        </p:spPr>
      </p:pic>
      <p:pic>
        <p:nvPicPr>
          <p:cNvPr id="573" name="Bild" descr="Bild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11533502" y="11692228"/>
            <a:ext cx="1014005" cy="796718"/>
          </a:xfrm>
          <a:prstGeom prst="rect">
            <a:avLst/>
          </a:prstGeom>
          <a:ln w="12700">
            <a:miter lim="400000"/>
          </a:ln>
        </p:spPr>
      </p:pic>
      <p:pic>
        <p:nvPicPr>
          <p:cNvPr id="574" name="Bild" descr="Bild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11901720" y="11396050"/>
            <a:ext cx="1165017" cy="1092897"/>
          </a:xfrm>
          <a:prstGeom prst="rect">
            <a:avLst/>
          </a:prstGeom>
          <a:ln w="12700">
            <a:miter lim="400000"/>
          </a:ln>
        </p:spPr>
      </p:pic>
      <p:pic>
        <p:nvPicPr>
          <p:cNvPr id="575" name="Bild" descr="Bild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707616" y="10588768"/>
            <a:ext cx="969706" cy="881914"/>
          </a:xfrm>
          <a:prstGeom prst="rect">
            <a:avLst/>
          </a:prstGeom>
          <a:ln w="12700">
            <a:miter lim="400000"/>
          </a:ln>
        </p:spPr>
      </p:pic>
      <p:pic>
        <p:nvPicPr>
          <p:cNvPr id="576" name="Bild" descr="Bild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134705" y="10588768"/>
            <a:ext cx="969706" cy="881914"/>
          </a:xfrm>
          <a:prstGeom prst="rect">
            <a:avLst/>
          </a:prstGeom>
          <a:ln w="12700">
            <a:miter lim="400000"/>
          </a:ln>
        </p:spPr>
      </p:pic>
      <p:pic>
        <p:nvPicPr>
          <p:cNvPr id="577" name="Bild" descr="Bild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539980" y="10549014"/>
            <a:ext cx="849355" cy="961422"/>
          </a:xfrm>
          <a:prstGeom prst="rect">
            <a:avLst/>
          </a:prstGeom>
          <a:ln w="12700">
            <a:miter lim="400000"/>
          </a:ln>
        </p:spPr>
      </p:pic>
      <p:pic>
        <p:nvPicPr>
          <p:cNvPr id="578" name="Bild" descr="Bild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063207" y="10549014"/>
            <a:ext cx="849355" cy="961422"/>
          </a:xfrm>
          <a:prstGeom prst="rect">
            <a:avLst/>
          </a:prstGeom>
          <a:ln w="12700">
            <a:miter lim="400000"/>
          </a:ln>
        </p:spPr>
      </p:pic>
      <p:pic>
        <p:nvPicPr>
          <p:cNvPr id="579" name="Bild" descr="Bild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3156125" y="10623994"/>
            <a:ext cx="1132505" cy="592962"/>
          </a:xfrm>
          <a:prstGeom prst="rect">
            <a:avLst/>
          </a:prstGeom>
          <a:ln w="12700">
            <a:miter lim="400000"/>
          </a:ln>
        </p:spPr>
      </p:pic>
      <p:pic>
        <p:nvPicPr>
          <p:cNvPr id="580" name="Bild" descr="Bild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4691645" y="10623994"/>
            <a:ext cx="1132505" cy="59296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Zutaten:…"/>
          <p:cNvSpPr txBox="1"/>
          <p:nvPr/>
        </p:nvSpPr>
        <p:spPr>
          <a:xfrm>
            <a:off x="4802682" y="4260850"/>
            <a:ext cx="6058257" cy="23901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lnSpc>
                <a:spcPct val="150000"/>
              </a:lnSpc>
              <a:defRPr b="0" sz="6600">
                <a:latin typeface="DIN Next LT Pro"/>
                <a:ea typeface="DIN Next LT Pro"/>
                <a:cs typeface="DIN Next LT Pro"/>
                <a:sym typeface="DIN Next LT Pro"/>
              </a:defRPr>
            </a:pPr>
            <a:r>
              <a:t>Zutaten:</a:t>
            </a:r>
          </a:p>
          <a:p>
            <a:pPr marL="1222375" indent="-1222375" algn="l">
              <a:lnSpc>
                <a:spcPct val="150000"/>
              </a:lnSpc>
              <a:buSzPct val="100000"/>
              <a:buAutoNum type="arabicPeriod" startAt="1"/>
              <a:defRPr b="0" sz="6600">
                <a:latin typeface="DIN Next LT Pro"/>
                <a:ea typeface="DIN Next LT Pro"/>
                <a:cs typeface="DIN Next LT Pro"/>
                <a:sym typeface="DIN Next LT Pro"/>
              </a:defRPr>
            </a:pPr>
            <a:r>
              <a:t>Beobachtung</a:t>
            </a:r>
          </a:p>
        </p:txBody>
      </p:sp>
      <p:sp>
        <p:nvSpPr>
          <p:cNvPr id="125" name="Fehler"/>
          <p:cNvSpPr txBox="1"/>
          <p:nvPr/>
        </p:nvSpPr>
        <p:spPr>
          <a:xfrm>
            <a:off x="10552366" y="1619250"/>
            <a:ext cx="3279268" cy="1257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50000"/>
              </a:lnSpc>
              <a:defRPr b="0" sz="9000">
                <a:latin typeface="DIN Next LT Pro"/>
                <a:ea typeface="DIN Next LT Pro"/>
                <a:cs typeface="DIN Next LT Pro"/>
                <a:sym typeface="DIN Next LT Pro"/>
              </a:defRPr>
            </a:lvl1pPr>
          </a:lstStyle>
          <a:p>
            <a:pPr/>
            <a:r>
              <a:t>Fehler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Eine Summe aus allen Fehlern bilden"/>
          <p:cNvSpPr txBox="1"/>
          <p:nvPr/>
        </p:nvSpPr>
        <p:spPr>
          <a:xfrm>
            <a:off x="3913682" y="5662930"/>
            <a:ext cx="14784757" cy="23901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marL="1222375" indent="-1222375" algn="l">
              <a:lnSpc>
                <a:spcPct val="150000"/>
              </a:lnSpc>
              <a:buSzPct val="100000"/>
              <a:buAutoNum type="arabicPeriod" startAt="1"/>
              <a:defRPr b="0" sz="6600">
                <a:latin typeface="DIN Next LT Pro"/>
                <a:ea typeface="DIN Next LT Pro"/>
                <a:cs typeface="DIN Next LT Pro"/>
                <a:sym typeface="DIN Next LT Pro"/>
              </a:defRPr>
            </a:lvl1pPr>
          </a:lstStyle>
          <a:p>
            <a:pPr/>
            <a:r>
              <a:t>Eine Summe aus allen Fehlern bilden</a:t>
            </a:r>
          </a:p>
        </p:txBody>
      </p:sp>
      <p:sp>
        <p:nvSpPr>
          <p:cNvPr id="583" name="Loss-Funktion"/>
          <p:cNvSpPr txBox="1"/>
          <p:nvPr/>
        </p:nvSpPr>
        <p:spPr>
          <a:xfrm>
            <a:off x="8615553" y="1619250"/>
            <a:ext cx="7152895" cy="1257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50000"/>
              </a:lnSpc>
              <a:defRPr b="0" sz="9000">
                <a:latin typeface="DIN Next LT Pro"/>
                <a:ea typeface="DIN Next LT Pro"/>
                <a:cs typeface="DIN Next LT Pro"/>
                <a:sym typeface="DIN Next LT Pro"/>
              </a:defRPr>
            </a:lvl1pPr>
          </a:lstStyle>
          <a:p>
            <a:pPr/>
            <a:r>
              <a:t>Loss-Funktion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Eine Summe aus allen Fehlern bilden…"/>
          <p:cNvSpPr txBox="1"/>
          <p:nvPr/>
        </p:nvSpPr>
        <p:spPr>
          <a:xfrm>
            <a:off x="3913682" y="5662930"/>
            <a:ext cx="16937255" cy="23901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marL="1222375" indent="-1222375" algn="l">
              <a:lnSpc>
                <a:spcPct val="150000"/>
              </a:lnSpc>
              <a:buSzPct val="100000"/>
              <a:buAutoNum type="arabicPeriod" startAt="1"/>
              <a:defRPr b="0" sz="6600">
                <a:latin typeface="DIN Next LT Pro"/>
                <a:ea typeface="DIN Next LT Pro"/>
                <a:cs typeface="DIN Next LT Pro"/>
                <a:sym typeface="DIN Next LT Pro"/>
              </a:defRPr>
            </a:pPr>
            <a:r>
              <a:t>Eine Summe aus allen Fehlern bilden</a:t>
            </a:r>
          </a:p>
          <a:p>
            <a:pPr marL="1222375" indent="-1222375" algn="l">
              <a:lnSpc>
                <a:spcPct val="150000"/>
              </a:lnSpc>
              <a:buSzPct val="100000"/>
              <a:buAutoNum type="arabicPeriod" startAt="1"/>
              <a:defRPr b="0" sz="6600">
                <a:latin typeface="DIN Next LT Pro"/>
                <a:ea typeface="DIN Next LT Pro"/>
                <a:cs typeface="DIN Next LT Pro"/>
                <a:sym typeface="DIN Next LT Pro"/>
              </a:defRPr>
            </a:pPr>
            <a:r>
              <a:t>Eine Abhängigkeit zu Gewichten herstellen </a:t>
            </a:r>
          </a:p>
        </p:txBody>
      </p:sp>
      <p:sp>
        <p:nvSpPr>
          <p:cNvPr id="586" name="Loss-Funktion"/>
          <p:cNvSpPr txBox="1"/>
          <p:nvPr/>
        </p:nvSpPr>
        <p:spPr>
          <a:xfrm>
            <a:off x="8615553" y="1619250"/>
            <a:ext cx="7152895" cy="1257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50000"/>
              </a:lnSpc>
              <a:defRPr b="0" sz="9000">
                <a:latin typeface="DIN Next LT Pro"/>
                <a:ea typeface="DIN Next LT Pro"/>
                <a:cs typeface="DIN Next LT Pro"/>
                <a:sym typeface="DIN Next LT Pro"/>
              </a:defRPr>
            </a:lvl1pPr>
          </a:lstStyle>
          <a:p>
            <a:pPr/>
            <a:r>
              <a:t>Loss-Funktion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Eine Summe aus allen Fehlern bilden…"/>
          <p:cNvSpPr txBox="1"/>
          <p:nvPr/>
        </p:nvSpPr>
        <p:spPr>
          <a:xfrm>
            <a:off x="3913682" y="5662930"/>
            <a:ext cx="16937255" cy="23901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marL="1222375" indent="-1222375" algn="l">
              <a:lnSpc>
                <a:spcPct val="150000"/>
              </a:lnSpc>
              <a:buSzPct val="100000"/>
              <a:buAutoNum type="arabicPeriod" startAt="1"/>
              <a:defRPr b="0" sz="6600">
                <a:latin typeface="DIN Next LT Pro"/>
                <a:ea typeface="DIN Next LT Pro"/>
                <a:cs typeface="DIN Next LT Pro"/>
                <a:sym typeface="DIN Next LT Pro"/>
              </a:defRPr>
            </a:pPr>
            <a:r>
              <a:t>Eine Summe aus allen Fehlern bilden</a:t>
            </a:r>
          </a:p>
          <a:p>
            <a:pPr marL="1222375" indent="-1222375" algn="l">
              <a:lnSpc>
                <a:spcPct val="150000"/>
              </a:lnSpc>
              <a:buSzPct val="100000"/>
              <a:buAutoNum type="arabicPeriod" startAt="1"/>
              <a:defRPr b="0" sz="6600">
                <a:latin typeface="DIN Next LT Pro"/>
                <a:ea typeface="DIN Next LT Pro"/>
                <a:cs typeface="DIN Next LT Pro"/>
                <a:sym typeface="DIN Next LT Pro"/>
              </a:defRPr>
            </a:pPr>
            <a:r>
              <a:t>Eine Abhängigkeit zu Gewichten herstellen </a:t>
            </a:r>
          </a:p>
        </p:txBody>
      </p:sp>
      <p:sp>
        <p:nvSpPr>
          <p:cNvPr id="589" name="Loss-Funktion"/>
          <p:cNvSpPr txBox="1"/>
          <p:nvPr/>
        </p:nvSpPr>
        <p:spPr>
          <a:xfrm>
            <a:off x="8615553" y="1619250"/>
            <a:ext cx="7152895" cy="1257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50000"/>
              </a:lnSpc>
              <a:defRPr b="0" sz="9000">
                <a:latin typeface="DIN Next LT Pro"/>
                <a:ea typeface="DIN Next LT Pro"/>
                <a:cs typeface="DIN Next LT Pro"/>
                <a:sym typeface="DIN Next LT Pro"/>
              </a:defRPr>
            </a:lvl1pPr>
          </a:lstStyle>
          <a:p>
            <a:pPr/>
            <a:r>
              <a:t>Loss-Funktion</a:t>
            </a:r>
          </a:p>
        </p:txBody>
      </p:sp>
      <p:sp>
        <p:nvSpPr>
          <p:cNvPr id="590" name="Pfeil"/>
          <p:cNvSpPr/>
          <p:nvPr/>
        </p:nvSpPr>
        <p:spPr>
          <a:xfrm rot="5400000">
            <a:off x="12643445" y="8453820"/>
            <a:ext cx="1017613" cy="554365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>
              <a:lumOff val="13529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3200"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591" name="Neuronales Netz"/>
          <p:cNvSpPr txBox="1"/>
          <p:nvPr/>
        </p:nvSpPr>
        <p:spPr>
          <a:xfrm>
            <a:off x="10698179" y="9586734"/>
            <a:ext cx="4908145" cy="7569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 sz="5200">
                <a:solidFill>
                  <a:schemeClr val="accent1">
                    <a:lumOff val="13529"/>
                  </a:schemeClr>
                </a:solidFill>
                <a:latin typeface="DIN Next LT Pro Medium"/>
                <a:ea typeface="DIN Next LT Pro Medium"/>
                <a:cs typeface="DIN Next LT Pro Medium"/>
                <a:sym typeface="DIN Next LT Pro Medium"/>
              </a:defRPr>
            </a:lvl1pPr>
          </a:lstStyle>
          <a:p>
            <a:pPr/>
            <a:r>
              <a:t>Neuronales Netz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Eine Fläche aus den Werten der Gewichte bilden"/>
          <p:cNvSpPr txBox="1"/>
          <p:nvPr/>
        </p:nvSpPr>
        <p:spPr>
          <a:xfrm>
            <a:off x="2754743" y="3912421"/>
            <a:ext cx="18705019" cy="23901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marL="1222375" indent="-1222375" algn="l">
              <a:lnSpc>
                <a:spcPct val="150000"/>
              </a:lnSpc>
              <a:buSzPct val="100000"/>
              <a:buAutoNum type="arabicPeriod" startAt="1"/>
              <a:defRPr b="0" sz="6600">
                <a:latin typeface="DIN Next LT Pro"/>
                <a:ea typeface="DIN Next LT Pro"/>
                <a:cs typeface="DIN Next LT Pro"/>
                <a:sym typeface="DIN Next LT Pro"/>
              </a:defRPr>
            </a:pPr>
            <a:r>
              <a:t>Eine Fläche aus den Werten der </a:t>
            </a:r>
            <a:r>
              <a:rPr>
                <a:solidFill>
                  <a:schemeClr val="accent4">
                    <a:hueOff val="468000"/>
                    <a:satOff val="-4761"/>
                    <a:lumOff val="10196"/>
                  </a:schemeClr>
                </a:solidFill>
              </a:rPr>
              <a:t>Gewichte</a:t>
            </a:r>
            <a:r>
              <a:t> bilden</a:t>
            </a:r>
          </a:p>
        </p:txBody>
      </p:sp>
      <p:sp>
        <p:nvSpPr>
          <p:cNvPr id="594" name="„Fehlerberg“"/>
          <p:cNvSpPr txBox="1"/>
          <p:nvPr/>
        </p:nvSpPr>
        <p:spPr>
          <a:xfrm>
            <a:off x="9000744" y="1619250"/>
            <a:ext cx="6382513" cy="1257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50000"/>
              </a:lnSpc>
              <a:defRPr b="0" sz="9000">
                <a:latin typeface="DIN Next LT Pro"/>
                <a:ea typeface="DIN Next LT Pro"/>
                <a:cs typeface="DIN Next LT Pro"/>
                <a:sym typeface="DIN Next LT Pro"/>
              </a:defRPr>
            </a:lvl1pPr>
          </a:lstStyle>
          <a:p>
            <a:pPr/>
            <a:r>
              <a:t>„Fehlerberg“</a:t>
            </a:r>
          </a:p>
        </p:txBody>
      </p:sp>
      <p:sp>
        <p:nvSpPr>
          <p:cNvPr id="595" name="Linie"/>
          <p:cNvSpPr/>
          <p:nvPr/>
        </p:nvSpPr>
        <p:spPr>
          <a:xfrm>
            <a:off x="9594254" y="11669415"/>
            <a:ext cx="7429916" cy="1137575"/>
          </a:xfrm>
          <a:prstGeom prst="line">
            <a:avLst/>
          </a:prstGeom>
          <a:ln w="635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b="0" sz="3200"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596" name="Linie"/>
          <p:cNvSpPr/>
          <p:nvPr/>
        </p:nvSpPr>
        <p:spPr>
          <a:xfrm flipV="1">
            <a:off x="9599067" y="8935970"/>
            <a:ext cx="5257404" cy="2690667"/>
          </a:xfrm>
          <a:prstGeom prst="line">
            <a:avLst/>
          </a:prstGeom>
          <a:ln w="635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b="0" sz="3200"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597" name="w1"/>
          <p:cNvSpPr txBox="1"/>
          <p:nvPr/>
        </p:nvSpPr>
        <p:spPr>
          <a:xfrm>
            <a:off x="12079518" y="12505665"/>
            <a:ext cx="964236" cy="7569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 sz="5200">
                <a:solidFill>
                  <a:schemeClr val="accent4">
                    <a:hueOff val="468000"/>
                    <a:satOff val="-4761"/>
                    <a:lumOff val="10196"/>
                  </a:schemeClr>
                </a:solidFill>
                <a:latin typeface="DIN Next LT Pro"/>
                <a:ea typeface="DIN Next LT Pro"/>
                <a:cs typeface="DIN Next LT Pro"/>
                <a:sym typeface="DIN Next LT Pro"/>
              </a:defRPr>
            </a:lvl1pPr>
          </a:lstStyle>
          <a:p>
            <a:pPr/>
            <a:r>
              <a:t>w1</a:t>
            </a:r>
          </a:p>
        </p:txBody>
      </p:sp>
      <p:sp>
        <p:nvSpPr>
          <p:cNvPr id="598" name="w2"/>
          <p:cNvSpPr txBox="1"/>
          <p:nvPr/>
        </p:nvSpPr>
        <p:spPr>
          <a:xfrm>
            <a:off x="11076218" y="10759384"/>
            <a:ext cx="964236" cy="7569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 sz="5200">
                <a:solidFill>
                  <a:schemeClr val="accent4">
                    <a:hueOff val="468000"/>
                    <a:satOff val="-4761"/>
                    <a:lumOff val="10196"/>
                  </a:schemeClr>
                </a:solidFill>
                <a:latin typeface="DIN Next LT Pro"/>
                <a:ea typeface="DIN Next LT Pro"/>
                <a:cs typeface="DIN Next LT Pro"/>
                <a:sym typeface="DIN Next LT Pro"/>
              </a:defRPr>
            </a:lvl1pPr>
          </a:lstStyle>
          <a:p>
            <a:pPr/>
            <a:r>
              <a:t>w2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Eine Fläche aus den Werten der Gewichte bilden…"/>
          <p:cNvSpPr txBox="1"/>
          <p:nvPr/>
        </p:nvSpPr>
        <p:spPr>
          <a:xfrm>
            <a:off x="2754743" y="3912421"/>
            <a:ext cx="19621171" cy="23901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marL="1222375" indent="-1222375" algn="l">
              <a:lnSpc>
                <a:spcPct val="150000"/>
              </a:lnSpc>
              <a:buSzPct val="100000"/>
              <a:buAutoNum type="arabicPeriod" startAt="1"/>
              <a:defRPr b="0" sz="6600">
                <a:latin typeface="DIN Next LT Pro"/>
                <a:ea typeface="DIN Next LT Pro"/>
                <a:cs typeface="DIN Next LT Pro"/>
                <a:sym typeface="DIN Next LT Pro"/>
              </a:defRPr>
            </a:pPr>
            <a:r>
              <a:t>Eine Fläche aus den Werten der </a:t>
            </a:r>
            <a:r>
              <a:rPr>
                <a:solidFill>
                  <a:schemeClr val="accent4">
                    <a:hueOff val="468000"/>
                    <a:satOff val="-4761"/>
                    <a:lumOff val="10196"/>
                  </a:schemeClr>
                </a:solidFill>
              </a:rPr>
              <a:t>Gewichte</a:t>
            </a:r>
            <a:r>
              <a:t> bilden</a:t>
            </a:r>
          </a:p>
          <a:p>
            <a:pPr marL="1222375" indent="-1222375" algn="l">
              <a:lnSpc>
                <a:spcPct val="150000"/>
              </a:lnSpc>
              <a:buSzPct val="100000"/>
              <a:buAutoNum type="arabicPeriod" startAt="1"/>
              <a:defRPr b="0" sz="6600">
                <a:latin typeface="DIN Next LT Pro"/>
                <a:ea typeface="DIN Next LT Pro"/>
                <a:cs typeface="DIN Next LT Pro"/>
                <a:sym typeface="DIN Next LT Pro"/>
              </a:defRPr>
            </a:pPr>
            <a:r>
              <a:t>Die Werte aus der </a:t>
            </a:r>
            <a:r>
              <a:rPr>
                <a:solidFill>
                  <a:schemeClr val="accent1">
                    <a:lumOff val="13529"/>
                  </a:schemeClr>
                </a:solidFill>
              </a:rPr>
              <a:t>Loss-Funktion</a:t>
            </a:r>
            <a:r>
              <a:t> ergeben die Höhe</a:t>
            </a:r>
          </a:p>
        </p:txBody>
      </p:sp>
      <p:sp>
        <p:nvSpPr>
          <p:cNvPr id="601" name="„Fehlerberg“"/>
          <p:cNvSpPr txBox="1"/>
          <p:nvPr/>
        </p:nvSpPr>
        <p:spPr>
          <a:xfrm>
            <a:off x="9000744" y="1619250"/>
            <a:ext cx="6382513" cy="1257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50000"/>
              </a:lnSpc>
              <a:defRPr b="0" sz="9000">
                <a:latin typeface="DIN Next LT Pro"/>
                <a:ea typeface="DIN Next LT Pro"/>
                <a:cs typeface="DIN Next LT Pro"/>
                <a:sym typeface="DIN Next LT Pro"/>
              </a:defRPr>
            </a:lvl1pPr>
          </a:lstStyle>
          <a:p>
            <a:pPr/>
            <a:r>
              <a:t>„Fehlerberg“</a:t>
            </a:r>
          </a:p>
        </p:txBody>
      </p:sp>
      <p:sp>
        <p:nvSpPr>
          <p:cNvPr id="602" name="Linie"/>
          <p:cNvSpPr/>
          <p:nvPr/>
        </p:nvSpPr>
        <p:spPr>
          <a:xfrm>
            <a:off x="9594254" y="11669415"/>
            <a:ext cx="7429916" cy="1137575"/>
          </a:xfrm>
          <a:prstGeom prst="line">
            <a:avLst/>
          </a:prstGeom>
          <a:ln w="635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b="0" sz="3200"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603" name="Linie"/>
          <p:cNvSpPr/>
          <p:nvPr/>
        </p:nvSpPr>
        <p:spPr>
          <a:xfrm flipV="1">
            <a:off x="9599067" y="8935970"/>
            <a:ext cx="5257404" cy="2690667"/>
          </a:xfrm>
          <a:prstGeom prst="line">
            <a:avLst/>
          </a:prstGeom>
          <a:ln w="635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b="0" sz="3200"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604" name="w1"/>
          <p:cNvSpPr txBox="1"/>
          <p:nvPr/>
        </p:nvSpPr>
        <p:spPr>
          <a:xfrm>
            <a:off x="12079518" y="12505665"/>
            <a:ext cx="964236" cy="7569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 sz="5200">
                <a:solidFill>
                  <a:schemeClr val="accent4">
                    <a:hueOff val="468000"/>
                    <a:satOff val="-4761"/>
                    <a:lumOff val="10196"/>
                  </a:schemeClr>
                </a:solidFill>
                <a:latin typeface="DIN Next LT Pro"/>
                <a:ea typeface="DIN Next LT Pro"/>
                <a:cs typeface="DIN Next LT Pro"/>
                <a:sym typeface="DIN Next LT Pro"/>
              </a:defRPr>
            </a:lvl1pPr>
          </a:lstStyle>
          <a:p>
            <a:pPr/>
            <a:r>
              <a:t>w1</a:t>
            </a:r>
          </a:p>
        </p:txBody>
      </p:sp>
      <p:sp>
        <p:nvSpPr>
          <p:cNvPr id="605" name="Linie"/>
          <p:cNvSpPr/>
          <p:nvPr/>
        </p:nvSpPr>
        <p:spPr>
          <a:xfrm flipV="1">
            <a:off x="9609966" y="7071732"/>
            <a:ext cx="1" cy="4598210"/>
          </a:xfrm>
          <a:prstGeom prst="line">
            <a:avLst/>
          </a:prstGeom>
          <a:ln w="63500">
            <a:solidFill>
              <a:schemeClr val="accent1">
                <a:lumOff val="13529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b="0" sz="3200"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606" name="Loss"/>
          <p:cNvSpPr txBox="1"/>
          <p:nvPr/>
        </p:nvSpPr>
        <p:spPr>
          <a:xfrm>
            <a:off x="7786918" y="8746465"/>
            <a:ext cx="1457555" cy="7569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 sz="5200">
                <a:solidFill>
                  <a:schemeClr val="accent1">
                    <a:lumOff val="13529"/>
                  </a:schemeClr>
                </a:solidFill>
                <a:latin typeface="DIN Next LT Pro"/>
                <a:ea typeface="DIN Next LT Pro"/>
                <a:cs typeface="DIN Next LT Pro"/>
                <a:sym typeface="DIN Next LT Pro"/>
              </a:defRPr>
            </a:lvl1pPr>
          </a:lstStyle>
          <a:p>
            <a:pPr/>
            <a:r>
              <a:t>Loss</a:t>
            </a:r>
          </a:p>
        </p:txBody>
      </p:sp>
      <p:sp>
        <p:nvSpPr>
          <p:cNvPr id="607" name="w2"/>
          <p:cNvSpPr txBox="1"/>
          <p:nvPr/>
        </p:nvSpPr>
        <p:spPr>
          <a:xfrm>
            <a:off x="11076218" y="10759384"/>
            <a:ext cx="964236" cy="7569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 sz="5200">
                <a:solidFill>
                  <a:schemeClr val="accent4">
                    <a:hueOff val="468000"/>
                    <a:satOff val="-4761"/>
                    <a:lumOff val="10196"/>
                  </a:schemeClr>
                </a:solidFill>
                <a:latin typeface="DIN Next LT Pro"/>
                <a:ea typeface="DIN Next LT Pro"/>
                <a:cs typeface="DIN Next LT Pro"/>
                <a:sym typeface="DIN Next LT Pro"/>
              </a:defRPr>
            </a:lvl1pPr>
          </a:lstStyle>
          <a:p>
            <a:pPr/>
            <a:r>
              <a:t>w2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Eine Fläche aus den Werten der Gewichte bilden…"/>
          <p:cNvSpPr txBox="1"/>
          <p:nvPr/>
        </p:nvSpPr>
        <p:spPr>
          <a:xfrm>
            <a:off x="2754743" y="3912421"/>
            <a:ext cx="19621171" cy="23901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marL="1222375" indent="-1222375" algn="l">
              <a:lnSpc>
                <a:spcPct val="150000"/>
              </a:lnSpc>
              <a:buSzPct val="100000"/>
              <a:buAutoNum type="arabicPeriod" startAt="1"/>
              <a:defRPr b="0" sz="6600">
                <a:latin typeface="DIN Next LT Pro"/>
                <a:ea typeface="DIN Next LT Pro"/>
                <a:cs typeface="DIN Next LT Pro"/>
                <a:sym typeface="DIN Next LT Pro"/>
              </a:defRPr>
            </a:pPr>
            <a:r>
              <a:t>Eine Fläche aus den Werten der </a:t>
            </a:r>
            <a:r>
              <a:rPr>
                <a:solidFill>
                  <a:schemeClr val="accent4">
                    <a:hueOff val="468000"/>
                    <a:satOff val="-4761"/>
                    <a:lumOff val="10196"/>
                  </a:schemeClr>
                </a:solidFill>
              </a:rPr>
              <a:t>Gewichte</a:t>
            </a:r>
            <a:r>
              <a:t> bilden</a:t>
            </a:r>
          </a:p>
          <a:p>
            <a:pPr marL="1222375" indent="-1222375" algn="l">
              <a:lnSpc>
                <a:spcPct val="150000"/>
              </a:lnSpc>
              <a:buSzPct val="100000"/>
              <a:buAutoNum type="arabicPeriod" startAt="1"/>
              <a:defRPr b="0" sz="6600">
                <a:latin typeface="DIN Next LT Pro"/>
                <a:ea typeface="DIN Next LT Pro"/>
                <a:cs typeface="DIN Next LT Pro"/>
                <a:sym typeface="DIN Next LT Pro"/>
              </a:defRPr>
            </a:pPr>
            <a:r>
              <a:t>Die Werte aus der </a:t>
            </a:r>
            <a:r>
              <a:rPr>
                <a:solidFill>
                  <a:schemeClr val="accent1">
                    <a:lumOff val="13529"/>
                  </a:schemeClr>
                </a:solidFill>
              </a:rPr>
              <a:t>Loss-Funktion</a:t>
            </a:r>
            <a:r>
              <a:t> ergeben die Höhe</a:t>
            </a:r>
          </a:p>
        </p:txBody>
      </p:sp>
      <p:sp>
        <p:nvSpPr>
          <p:cNvPr id="610" name="„Fehlerberg“"/>
          <p:cNvSpPr txBox="1"/>
          <p:nvPr/>
        </p:nvSpPr>
        <p:spPr>
          <a:xfrm>
            <a:off x="9000744" y="1619250"/>
            <a:ext cx="6382513" cy="1257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50000"/>
              </a:lnSpc>
              <a:defRPr b="0" sz="9000">
                <a:latin typeface="DIN Next LT Pro"/>
                <a:ea typeface="DIN Next LT Pro"/>
                <a:cs typeface="DIN Next LT Pro"/>
                <a:sym typeface="DIN Next LT Pro"/>
              </a:defRPr>
            </a:lvl1pPr>
          </a:lstStyle>
          <a:p>
            <a:pPr/>
            <a:r>
              <a:t>„Fehlerberg“</a:t>
            </a:r>
          </a:p>
        </p:txBody>
      </p:sp>
      <p:sp>
        <p:nvSpPr>
          <p:cNvPr id="611" name="Linie"/>
          <p:cNvSpPr/>
          <p:nvPr/>
        </p:nvSpPr>
        <p:spPr>
          <a:xfrm>
            <a:off x="9594254" y="11669415"/>
            <a:ext cx="7429916" cy="1137575"/>
          </a:xfrm>
          <a:prstGeom prst="line">
            <a:avLst/>
          </a:prstGeom>
          <a:ln w="635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b="0" sz="3200"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612" name="Linie"/>
          <p:cNvSpPr/>
          <p:nvPr/>
        </p:nvSpPr>
        <p:spPr>
          <a:xfrm flipV="1">
            <a:off x="9599067" y="8935970"/>
            <a:ext cx="5257404" cy="2690667"/>
          </a:xfrm>
          <a:prstGeom prst="line">
            <a:avLst/>
          </a:prstGeom>
          <a:ln w="635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b="0" sz="3200"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613" name="w1"/>
          <p:cNvSpPr txBox="1"/>
          <p:nvPr/>
        </p:nvSpPr>
        <p:spPr>
          <a:xfrm>
            <a:off x="12079518" y="12505665"/>
            <a:ext cx="964236" cy="7569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 sz="5200">
                <a:solidFill>
                  <a:schemeClr val="accent4">
                    <a:hueOff val="468000"/>
                    <a:satOff val="-4761"/>
                    <a:lumOff val="10196"/>
                  </a:schemeClr>
                </a:solidFill>
                <a:latin typeface="DIN Next LT Pro"/>
                <a:ea typeface="DIN Next LT Pro"/>
                <a:cs typeface="DIN Next LT Pro"/>
                <a:sym typeface="DIN Next LT Pro"/>
              </a:defRPr>
            </a:lvl1pPr>
          </a:lstStyle>
          <a:p>
            <a:pPr/>
            <a:r>
              <a:t>w1</a:t>
            </a:r>
          </a:p>
        </p:txBody>
      </p:sp>
      <p:sp>
        <p:nvSpPr>
          <p:cNvPr id="614" name="w2"/>
          <p:cNvSpPr txBox="1"/>
          <p:nvPr/>
        </p:nvSpPr>
        <p:spPr>
          <a:xfrm>
            <a:off x="10758718" y="9584665"/>
            <a:ext cx="964236" cy="7569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 sz="5200">
                <a:solidFill>
                  <a:schemeClr val="accent4">
                    <a:hueOff val="468000"/>
                    <a:satOff val="-4761"/>
                    <a:lumOff val="10196"/>
                  </a:schemeClr>
                </a:solidFill>
                <a:latin typeface="DIN Next LT Pro"/>
                <a:ea typeface="DIN Next LT Pro"/>
                <a:cs typeface="DIN Next LT Pro"/>
                <a:sym typeface="DIN Next LT Pro"/>
              </a:defRPr>
            </a:lvl1pPr>
          </a:lstStyle>
          <a:p>
            <a:pPr/>
            <a:r>
              <a:t>w2</a:t>
            </a:r>
          </a:p>
        </p:txBody>
      </p:sp>
      <p:sp>
        <p:nvSpPr>
          <p:cNvPr id="615" name="Linie"/>
          <p:cNvSpPr/>
          <p:nvPr/>
        </p:nvSpPr>
        <p:spPr>
          <a:xfrm flipV="1">
            <a:off x="9609966" y="7071732"/>
            <a:ext cx="1" cy="4598210"/>
          </a:xfrm>
          <a:prstGeom prst="line">
            <a:avLst/>
          </a:prstGeom>
          <a:ln w="63500">
            <a:solidFill>
              <a:schemeClr val="accent1">
                <a:lumOff val="13529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b="0" sz="3200"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616" name="Loss"/>
          <p:cNvSpPr txBox="1"/>
          <p:nvPr/>
        </p:nvSpPr>
        <p:spPr>
          <a:xfrm>
            <a:off x="7786918" y="8746465"/>
            <a:ext cx="1457555" cy="7569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 sz="5200">
                <a:solidFill>
                  <a:schemeClr val="accent1">
                    <a:lumOff val="13529"/>
                  </a:schemeClr>
                </a:solidFill>
                <a:latin typeface="DIN Next LT Pro"/>
                <a:ea typeface="DIN Next LT Pro"/>
                <a:cs typeface="DIN Next LT Pro"/>
                <a:sym typeface="DIN Next LT Pro"/>
              </a:defRPr>
            </a:lvl1pPr>
          </a:lstStyle>
          <a:p>
            <a:pPr/>
            <a:r>
              <a:t>Loss</a:t>
            </a:r>
          </a:p>
        </p:txBody>
      </p:sp>
      <p:pic>
        <p:nvPicPr>
          <p:cNvPr id="617" name="Bild" descr="Bild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594850" y="6424288"/>
            <a:ext cx="7623265" cy="5092016"/>
          </a:xfrm>
          <a:prstGeom prst="rect">
            <a:avLst/>
          </a:prstGeom>
          <a:ln w="12700">
            <a:miter lim="400000"/>
          </a:ln>
        </p:spPr>
      </p:pic>
      <p:sp>
        <p:nvSpPr>
          <p:cNvPr id="618" name="w2"/>
          <p:cNvSpPr txBox="1"/>
          <p:nvPr/>
        </p:nvSpPr>
        <p:spPr>
          <a:xfrm>
            <a:off x="11076218" y="10759384"/>
            <a:ext cx="964236" cy="7569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 sz="5200">
                <a:solidFill>
                  <a:schemeClr val="accent4">
                    <a:hueOff val="468000"/>
                    <a:satOff val="-4761"/>
                    <a:lumOff val="10196"/>
                  </a:schemeClr>
                </a:solidFill>
                <a:latin typeface="DIN Next LT Pro"/>
                <a:ea typeface="DIN Next LT Pro"/>
                <a:cs typeface="DIN Next LT Pro"/>
                <a:sym typeface="DIN Next LT Pro"/>
              </a:defRPr>
            </a:lvl1pPr>
          </a:lstStyle>
          <a:p>
            <a:pPr/>
            <a:r>
              <a:t>w2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radientenabstieg"/>
          <p:cNvSpPr txBox="1"/>
          <p:nvPr/>
        </p:nvSpPr>
        <p:spPr>
          <a:xfrm>
            <a:off x="7625715" y="1619250"/>
            <a:ext cx="9132571" cy="1257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50000"/>
              </a:lnSpc>
              <a:defRPr b="0" sz="9000">
                <a:latin typeface="DIN Next LT Pro"/>
                <a:ea typeface="DIN Next LT Pro"/>
                <a:cs typeface="DIN Next LT Pro"/>
                <a:sym typeface="DIN Next LT Pro"/>
              </a:defRPr>
            </a:lvl1pPr>
          </a:lstStyle>
          <a:p>
            <a:pPr/>
            <a:r>
              <a:t>Gradientenabstieg</a:t>
            </a:r>
          </a:p>
        </p:txBody>
      </p:sp>
      <p:sp>
        <p:nvSpPr>
          <p:cNvPr id="621" name="Ziel: Der schnellste Weg ins Tal"/>
          <p:cNvSpPr txBox="1"/>
          <p:nvPr/>
        </p:nvSpPr>
        <p:spPr>
          <a:xfrm>
            <a:off x="6544056" y="5398321"/>
            <a:ext cx="11295889" cy="9499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algn="l">
              <a:lnSpc>
                <a:spcPct val="150000"/>
              </a:lnSpc>
              <a:defRPr b="0" sz="6600">
                <a:latin typeface="DIN Next LT Pro"/>
                <a:ea typeface="DIN Next LT Pro"/>
                <a:cs typeface="DIN Next LT Pro"/>
                <a:sym typeface="DIN Next LT Pro"/>
              </a:defRPr>
            </a:lvl1pPr>
          </a:lstStyle>
          <a:p>
            <a:pPr/>
            <a:r>
              <a:t>Ziel: Der schnellste Weg ins Tal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radientenabstieg"/>
          <p:cNvSpPr txBox="1"/>
          <p:nvPr/>
        </p:nvSpPr>
        <p:spPr>
          <a:xfrm>
            <a:off x="7625715" y="1619250"/>
            <a:ext cx="9132571" cy="1257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50000"/>
              </a:lnSpc>
              <a:defRPr b="0" sz="9000">
                <a:latin typeface="DIN Next LT Pro"/>
                <a:ea typeface="DIN Next LT Pro"/>
                <a:cs typeface="DIN Next LT Pro"/>
                <a:sym typeface="DIN Next LT Pro"/>
              </a:defRPr>
            </a:lvl1pPr>
          </a:lstStyle>
          <a:p>
            <a:pPr/>
            <a:r>
              <a:t>Gradientenabstieg</a:t>
            </a:r>
          </a:p>
        </p:txBody>
      </p:sp>
      <p:sp>
        <p:nvSpPr>
          <p:cNvPr id="624" name="Ziel: Der schnellste Weg ins Tal…"/>
          <p:cNvSpPr txBox="1"/>
          <p:nvPr/>
        </p:nvSpPr>
        <p:spPr>
          <a:xfrm>
            <a:off x="6544056" y="5398321"/>
            <a:ext cx="11295889" cy="23901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lnSpc>
                <a:spcPct val="150000"/>
              </a:lnSpc>
              <a:defRPr b="0" sz="6600">
                <a:latin typeface="DIN Next LT Pro"/>
                <a:ea typeface="DIN Next LT Pro"/>
                <a:cs typeface="DIN Next LT Pro"/>
                <a:sym typeface="DIN Next LT Pro"/>
              </a:defRPr>
            </a:pPr>
            <a:r>
              <a:t>Ziel: Der schnellste Weg ins Tal</a:t>
            </a:r>
          </a:p>
          <a:p>
            <a:pPr algn="l">
              <a:lnSpc>
                <a:spcPct val="150000"/>
              </a:lnSpc>
              <a:defRPr b="0" sz="6600">
                <a:latin typeface="DIN Next LT Pro"/>
                <a:ea typeface="DIN Next LT Pro"/>
                <a:cs typeface="DIN Next LT Pro"/>
                <a:sym typeface="DIN Next LT Pro"/>
              </a:defRPr>
            </a:pPr>
            <a:r>
              <a:t>Werkzeug: </a:t>
            </a:r>
            <a:r>
              <a:rPr>
                <a:solidFill>
                  <a:schemeClr val="accent1">
                    <a:lumOff val="13529"/>
                  </a:schemeClr>
                </a:solidFill>
              </a:rPr>
              <a:t>Gradient</a:t>
            </a:r>
          </a:p>
        </p:txBody>
      </p:sp>
      <p:sp>
        <p:nvSpPr>
          <p:cNvPr id="625" name="Schraubenschlüssel"/>
          <p:cNvSpPr/>
          <p:nvPr/>
        </p:nvSpPr>
        <p:spPr>
          <a:xfrm>
            <a:off x="11874482" y="9525123"/>
            <a:ext cx="635036" cy="3324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708" h="21599" fill="norm" stroke="1" extrusionOk="0">
                <a:moveTo>
                  <a:pt x="7157" y="0"/>
                </a:moveTo>
                <a:cubicBezTo>
                  <a:pt x="7038" y="-1"/>
                  <a:pt x="6913" y="5"/>
                  <a:pt x="6800" y="22"/>
                </a:cubicBezTo>
                <a:cubicBezTo>
                  <a:pt x="3830" y="453"/>
                  <a:pt x="1671" y="958"/>
                  <a:pt x="738" y="1553"/>
                </a:cubicBezTo>
                <a:cubicBezTo>
                  <a:pt x="-373" y="2261"/>
                  <a:pt x="-434" y="2965"/>
                  <a:pt x="1996" y="3488"/>
                </a:cubicBezTo>
                <a:cubicBezTo>
                  <a:pt x="2189" y="3529"/>
                  <a:pt x="2400" y="3569"/>
                  <a:pt x="2625" y="3608"/>
                </a:cubicBezTo>
                <a:cubicBezTo>
                  <a:pt x="6116" y="4427"/>
                  <a:pt x="6281" y="5073"/>
                  <a:pt x="6281" y="5948"/>
                </a:cubicBezTo>
                <a:cubicBezTo>
                  <a:pt x="6281" y="5948"/>
                  <a:pt x="6281" y="13076"/>
                  <a:pt x="6281" y="14901"/>
                </a:cubicBezTo>
                <a:cubicBezTo>
                  <a:pt x="6281" y="16620"/>
                  <a:pt x="5982" y="17935"/>
                  <a:pt x="3424" y="18736"/>
                </a:cubicBezTo>
                <a:cubicBezTo>
                  <a:pt x="3251" y="18781"/>
                  <a:pt x="3083" y="18829"/>
                  <a:pt x="2931" y="18877"/>
                </a:cubicBezTo>
                <a:cubicBezTo>
                  <a:pt x="2928" y="18877"/>
                  <a:pt x="2925" y="18878"/>
                  <a:pt x="2923" y="18878"/>
                </a:cubicBezTo>
                <a:cubicBezTo>
                  <a:pt x="2065" y="19152"/>
                  <a:pt x="1571" y="19474"/>
                  <a:pt x="1571" y="19820"/>
                </a:cubicBezTo>
                <a:cubicBezTo>
                  <a:pt x="1571" y="20803"/>
                  <a:pt x="5568" y="21599"/>
                  <a:pt x="10498" y="21599"/>
                </a:cubicBezTo>
                <a:cubicBezTo>
                  <a:pt x="15428" y="21599"/>
                  <a:pt x="19425" y="20803"/>
                  <a:pt x="19425" y="19820"/>
                </a:cubicBezTo>
                <a:cubicBezTo>
                  <a:pt x="19425" y="19421"/>
                  <a:pt x="18763" y="19053"/>
                  <a:pt x="17648" y="18756"/>
                </a:cubicBezTo>
                <a:cubicBezTo>
                  <a:pt x="15923" y="18026"/>
                  <a:pt x="14324" y="16516"/>
                  <a:pt x="14324" y="14901"/>
                </a:cubicBezTo>
                <a:cubicBezTo>
                  <a:pt x="14324" y="12989"/>
                  <a:pt x="14324" y="6504"/>
                  <a:pt x="14324" y="5653"/>
                </a:cubicBezTo>
                <a:cubicBezTo>
                  <a:pt x="14324" y="4814"/>
                  <a:pt x="16530" y="4042"/>
                  <a:pt x="17852" y="3654"/>
                </a:cubicBezTo>
                <a:cubicBezTo>
                  <a:pt x="18205" y="3574"/>
                  <a:pt x="18527" y="3487"/>
                  <a:pt x="18821" y="3393"/>
                </a:cubicBezTo>
                <a:cubicBezTo>
                  <a:pt x="18822" y="3393"/>
                  <a:pt x="18821" y="3391"/>
                  <a:pt x="18821" y="3391"/>
                </a:cubicBezTo>
                <a:cubicBezTo>
                  <a:pt x="19396" y="3207"/>
                  <a:pt x="19864" y="3000"/>
                  <a:pt x="20224" y="2773"/>
                </a:cubicBezTo>
                <a:cubicBezTo>
                  <a:pt x="21166" y="2178"/>
                  <a:pt x="20649" y="1502"/>
                  <a:pt x="19399" y="806"/>
                </a:cubicBezTo>
                <a:cubicBezTo>
                  <a:pt x="19209" y="700"/>
                  <a:pt x="18452" y="704"/>
                  <a:pt x="18285" y="811"/>
                </a:cubicBezTo>
                <a:cubicBezTo>
                  <a:pt x="17326" y="1430"/>
                  <a:pt x="16444" y="2085"/>
                  <a:pt x="15905" y="2427"/>
                </a:cubicBezTo>
                <a:cubicBezTo>
                  <a:pt x="14820" y="3115"/>
                  <a:pt x="4218" y="2451"/>
                  <a:pt x="5303" y="1763"/>
                </a:cubicBezTo>
                <a:cubicBezTo>
                  <a:pt x="5880" y="1398"/>
                  <a:pt x="6781" y="759"/>
                  <a:pt x="7709" y="150"/>
                </a:cubicBezTo>
                <a:cubicBezTo>
                  <a:pt x="7832" y="70"/>
                  <a:pt x="7513" y="2"/>
                  <a:pt x="7157" y="0"/>
                </a:cubicBezTo>
                <a:close/>
                <a:moveTo>
                  <a:pt x="10498" y="18424"/>
                </a:moveTo>
                <a:lnTo>
                  <a:pt x="12122" y="18611"/>
                </a:lnTo>
                <a:lnTo>
                  <a:pt x="14001" y="18611"/>
                </a:lnTo>
                <a:lnTo>
                  <a:pt x="14936" y="18936"/>
                </a:lnTo>
                <a:lnTo>
                  <a:pt x="16560" y="19122"/>
                </a:lnTo>
                <a:lnTo>
                  <a:pt x="16560" y="19497"/>
                </a:lnTo>
                <a:lnTo>
                  <a:pt x="17503" y="19820"/>
                </a:lnTo>
                <a:lnTo>
                  <a:pt x="16560" y="20144"/>
                </a:lnTo>
                <a:lnTo>
                  <a:pt x="16560" y="20518"/>
                </a:lnTo>
                <a:lnTo>
                  <a:pt x="14936" y="20705"/>
                </a:lnTo>
                <a:lnTo>
                  <a:pt x="14001" y="21030"/>
                </a:lnTo>
                <a:lnTo>
                  <a:pt x="12122" y="21030"/>
                </a:lnTo>
                <a:lnTo>
                  <a:pt x="10498" y="21216"/>
                </a:lnTo>
                <a:lnTo>
                  <a:pt x="8865" y="21030"/>
                </a:lnTo>
                <a:lnTo>
                  <a:pt x="6995" y="21030"/>
                </a:lnTo>
                <a:lnTo>
                  <a:pt x="6051" y="20705"/>
                </a:lnTo>
                <a:lnTo>
                  <a:pt x="4428" y="20518"/>
                </a:lnTo>
                <a:lnTo>
                  <a:pt x="4428" y="20144"/>
                </a:lnTo>
                <a:lnTo>
                  <a:pt x="3492" y="19820"/>
                </a:lnTo>
                <a:lnTo>
                  <a:pt x="4428" y="19497"/>
                </a:lnTo>
                <a:lnTo>
                  <a:pt x="4428" y="19122"/>
                </a:lnTo>
                <a:lnTo>
                  <a:pt x="6051" y="18936"/>
                </a:lnTo>
                <a:lnTo>
                  <a:pt x="6995" y="18611"/>
                </a:lnTo>
                <a:lnTo>
                  <a:pt x="8865" y="18611"/>
                </a:lnTo>
                <a:lnTo>
                  <a:pt x="10498" y="18424"/>
                </a:lnTo>
                <a:close/>
              </a:path>
            </a:pathLst>
          </a:custGeom>
          <a:solidFill>
            <a:srgbClr val="FFFFFF">
              <a:alpha val="50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3200"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radientenabstieg"/>
          <p:cNvSpPr txBox="1"/>
          <p:nvPr/>
        </p:nvSpPr>
        <p:spPr>
          <a:xfrm>
            <a:off x="7625715" y="1619250"/>
            <a:ext cx="9132571" cy="1257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50000"/>
              </a:lnSpc>
              <a:defRPr b="0" sz="9000">
                <a:latin typeface="DIN Next LT Pro"/>
                <a:ea typeface="DIN Next LT Pro"/>
                <a:cs typeface="DIN Next LT Pro"/>
                <a:sym typeface="DIN Next LT Pro"/>
              </a:defRPr>
            </a:lvl1pPr>
          </a:lstStyle>
          <a:p>
            <a:pPr/>
            <a:r>
              <a:t>Gradientenabstieg</a:t>
            </a:r>
          </a:p>
        </p:txBody>
      </p:sp>
      <p:sp>
        <p:nvSpPr>
          <p:cNvPr id="628" name="Der Gradient zeigt immer in die…"/>
          <p:cNvSpPr txBox="1"/>
          <p:nvPr/>
        </p:nvSpPr>
        <p:spPr>
          <a:xfrm>
            <a:off x="6494182" y="4942840"/>
            <a:ext cx="11395635" cy="38303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lnSpc>
                <a:spcPct val="150000"/>
              </a:lnSpc>
              <a:defRPr b="0" sz="6600">
                <a:latin typeface="DIN Next LT Pro"/>
                <a:ea typeface="DIN Next LT Pro"/>
                <a:cs typeface="DIN Next LT Pro"/>
                <a:sym typeface="DIN Next LT Pro"/>
              </a:defRPr>
            </a:pPr>
            <a:r>
              <a:t>Der Gradient zeigt immer in die</a:t>
            </a:r>
          </a:p>
          <a:p>
            <a:pPr>
              <a:lnSpc>
                <a:spcPct val="150000"/>
              </a:lnSpc>
              <a:defRPr b="0" sz="6600">
                <a:latin typeface="DIN Next LT Pro"/>
                <a:ea typeface="DIN Next LT Pro"/>
                <a:cs typeface="DIN Next LT Pro"/>
                <a:sym typeface="DIN Next LT Pro"/>
              </a:defRPr>
            </a:pPr>
            <a:r>
              <a:t>Richtung des</a:t>
            </a:r>
          </a:p>
          <a:p>
            <a:pPr>
              <a:lnSpc>
                <a:spcPct val="150000"/>
              </a:lnSpc>
              <a:defRPr b="0" sz="6600">
                <a:latin typeface="DIN Next LT Pro"/>
                <a:ea typeface="DIN Next LT Pro"/>
                <a:cs typeface="DIN Next LT Pro"/>
                <a:sym typeface="DIN Next LT Pro"/>
              </a:defRPr>
            </a:pPr>
            <a:r>
              <a:t>steilsten Auf- oder Abstieg</a:t>
            </a:r>
          </a:p>
        </p:txBody>
      </p:sp>
      <p:sp>
        <p:nvSpPr>
          <p:cNvPr id="629" name="Schraubenschlüssel"/>
          <p:cNvSpPr/>
          <p:nvPr/>
        </p:nvSpPr>
        <p:spPr>
          <a:xfrm>
            <a:off x="11874482" y="9525123"/>
            <a:ext cx="635036" cy="3324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708" h="21599" fill="norm" stroke="1" extrusionOk="0">
                <a:moveTo>
                  <a:pt x="7157" y="0"/>
                </a:moveTo>
                <a:cubicBezTo>
                  <a:pt x="7038" y="-1"/>
                  <a:pt x="6913" y="5"/>
                  <a:pt x="6800" y="22"/>
                </a:cubicBezTo>
                <a:cubicBezTo>
                  <a:pt x="3830" y="453"/>
                  <a:pt x="1671" y="958"/>
                  <a:pt x="738" y="1553"/>
                </a:cubicBezTo>
                <a:cubicBezTo>
                  <a:pt x="-373" y="2261"/>
                  <a:pt x="-434" y="2965"/>
                  <a:pt x="1996" y="3488"/>
                </a:cubicBezTo>
                <a:cubicBezTo>
                  <a:pt x="2189" y="3529"/>
                  <a:pt x="2400" y="3569"/>
                  <a:pt x="2625" y="3608"/>
                </a:cubicBezTo>
                <a:cubicBezTo>
                  <a:pt x="6116" y="4427"/>
                  <a:pt x="6281" y="5073"/>
                  <a:pt x="6281" y="5948"/>
                </a:cubicBezTo>
                <a:cubicBezTo>
                  <a:pt x="6281" y="5948"/>
                  <a:pt x="6281" y="13076"/>
                  <a:pt x="6281" y="14901"/>
                </a:cubicBezTo>
                <a:cubicBezTo>
                  <a:pt x="6281" y="16620"/>
                  <a:pt x="5982" y="17935"/>
                  <a:pt x="3424" y="18736"/>
                </a:cubicBezTo>
                <a:cubicBezTo>
                  <a:pt x="3251" y="18781"/>
                  <a:pt x="3083" y="18829"/>
                  <a:pt x="2931" y="18877"/>
                </a:cubicBezTo>
                <a:cubicBezTo>
                  <a:pt x="2928" y="18877"/>
                  <a:pt x="2925" y="18878"/>
                  <a:pt x="2923" y="18878"/>
                </a:cubicBezTo>
                <a:cubicBezTo>
                  <a:pt x="2065" y="19152"/>
                  <a:pt x="1571" y="19474"/>
                  <a:pt x="1571" y="19820"/>
                </a:cubicBezTo>
                <a:cubicBezTo>
                  <a:pt x="1571" y="20803"/>
                  <a:pt x="5568" y="21599"/>
                  <a:pt x="10498" y="21599"/>
                </a:cubicBezTo>
                <a:cubicBezTo>
                  <a:pt x="15428" y="21599"/>
                  <a:pt x="19425" y="20803"/>
                  <a:pt x="19425" y="19820"/>
                </a:cubicBezTo>
                <a:cubicBezTo>
                  <a:pt x="19425" y="19421"/>
                  <a:pt x="18763" y="19053"/>
                  <a:pt x="17648" y="18756"/>
                </a:cubicBezTo>
                <a:cubicBezTo>
                  <a:pt x="15923" y="18026"/>
                  <a:pt x="14324" y="16516"/>
                  <a:pt x="14324" y="14901"/>
                </a:cubicBezTo>
                <a:cubicBezTo>
                  <a:pt x="14324" y="12989"/>
                  <a:pt x="14324" y="6504"/>
                  <a:pt x="14324" y="5653"/>
                </a:cubicBezTo>
                <a:cubicBezTo>
                  <a:pt x="14324" y="4814"/>
                  <a:pt x="16530" y="4042"/>
                  <a:pt x="17852" y="3654"/>
                </a:cubicBezTo>
                <a:cubicBezTo>
                  <a:pt x="18205" y="3574"/>
                  <a:pt x="18527" y="3487"/>
                  <a:pt x="18821" y="3393"/>
                </a:cubicBezTo>
                <a:cubicBezTo>
                  <a:pt x="18822" y="3393"/>
                  <a:pt x="18821" y="3391"/>
                  <a:pt x="18821" y="3391"/>
                </a:cubicBezTo>
                <a:cubicBezTo>
                  <a:pt x="19396" y="3207"/>
                  <a:pt x="19864" y="3000"/>
                  <a:pt x="20224" y="2773"/>
                </a:cubicBezTo>
                <a:cubicBezTo>
                  <a:pt x="21166" y="2178"/>
                  <a:pt x="20649" y="1502"/>
                  <a:pt x="19399" y="806"/>
                </a:cubicBezTo>
                <a:cubicBezTo>
                  <a:pt x="19209" y="700"/>
                  <a:pt x="18452" y="704"/>
                  <a:pt x="18285" y="811"/>
                </a:cubicBezTo>
                <a:cubicBezTo>
                  <a:pt x="17326" y="1430"/>
                  <a:pt x="16444" y="2085"/>
                  <a:pt x="15905" y="2427"/>
                </a:cubicBezTo>
                <a:cubicBezTo>
                  <a:pt x="14820" y="3115"/>
                  <a:pt x="4218" y="2451"/>
                  <a:pt x="5303" y="1763"/>
                </a:cubicBezTo>
                <a:cubicBezTo>
                  <a:pt x="5880" y="1398"/>
                  <a:pt x="6781" y="759"/>
                  <a:pt x="7709" y="150"/>
                </a:cubicBezTo>
                <a:cubicBezTo>
                  <a:pt x="7832" y="70"/>
                  <a:pt x="7513" y="2"/>
                  <a:pt x="7157" y="0"/>
                </a:cubicBezTo>
                <a:close/>
                <a:moveTo>
                  <a:pt x="10498" y="18424"/>
                </a:moveTo>
                <a:lnTo>
                  <a:pt x="12122" y="18611"/>
                </a:lnTo>
                <a:lnTo>
                  <a:pt x="14001" y="18611"/>
                </a:lnTo>
                <a:lnTo>
                  <a:pt x="14936" y="18936"/>
                </a:lnTo>
                <a:lnTo>
                  <a:pt x="16560" y="19122"/>
                </a:lnTo>
                <a:lnTo>
                  <a:pt x="16560" y="19497"/>
                </a:lnTo>
                <a:lnTo>
                  <a:pt x="17503" y="19820"/>
                </a:lnTo>
                <a:lnTo>
                  <a:pt x="16560" y="20144"/>
                </a:lnTo>
                <a:lnTo>
                  <a:pt x="16560" y="20518"/>
                </a:lnTo>
                <a:lnTo>
                  <a:pt x="14936" y="20705"/>
                </a:lnTo>
                <a:lnTo>
                  <a:pt x="14001" y="21030"/>
                </a:lnTo>
                <a:lnTo>
                  <a:pt x="12122" y="21030"/>
                </a:lnTo>
                <a:lnTo>
                  <a:pt x="10498" y="21216"/>
                </a:lnTo>
                <a:lnTo>
                  <a:pt x="8865" y="21030"/>
                </a:lnTo>
                <a:lnTo>
                  <a:pt x="6995" y="21030"/>
                </a:lnTo>
                <a:lnTo>
                  <a:pt x="6051" y="20705"/>
                </a:lnTo>
                <a:lnTo>
                  <a:pt x="4428" y="20518"/>
                </a:lnTo>
                <a:lnTo>
                  <a:pt x="4428" y="20144"/>
                </a:lnTo>
                <a:lnTo>
                  <a:pt x="3492" y="19820"/>
                </a:lnTo>
                <a:lnTo>
                  <a:pt x="4428" y="19497"/>
                </a:lnTo>
                <a:lnTo>
                  <a:pt x="4428" y="19122"/>
                </a:lnTo>
                <a:lnTo>
                  <a:pt x="6051" y="18936"/>
                </a:lnTo>
                <a:lnTo>
                  <a:pt x="6995" y="18611"/>
                </a:lnTo>
                <a:lnTo>
                  <a:pt x="8865" y="18611"/>
                </a:lnTo>
                <a:lnTo>
                  <a:pt x="10498" y="18424"/>
                </a:lnTo>
                <a:close/>
              </a:path>
            </a:pathLst>
          </a:custGeom>
          <a:solidFill>
            <a:srgbClr val="FFFFFF">
              <a:alpha val="50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3200"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1" name="Wanderkarte-Profil1.png" descr="Wanderkarte-Profil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9151" y="-1"/>
            <a:ext cx="24065698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632" name="Burg"/>
          <p:cNvSpPr/>
          <p:nvPr/>
        </p:nvSpPr>
        <p:spPr>
          <a:xfrm>
            <a:off x="11450435" y="5068895"/>
            <a:ext cx="789386" cy="6101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6669" y="0"/>
                </a:moveTo>
                <a:cubicBezTo>
                  <a:pt x="6669" y="1809"/>
                  <a:pt x="6669" y="182"/>
                  <a:pt x="6669" y="1950"/>
                </a:cubicBezTo>
                <a:lnTo>
                  <a:pt x="7651" y="3738"/>
                </a:lnTo>
                <a:lnTo>
                  <a:pt x="7651" y="11695"/>
                </a:lnTo>
                <a:lnTo>
                  <a:pt x="6826" y="11695"/>
                </a:lnTo>
                <a:lnTo>
                  <a:pt x="6826" y="10933"/>
                </a:lnTo>
                <a:lnTo>
                  <a:pt x="5869" y="10933"/>
                </a:lnTo>
                <a:lnTo>
                  <a:pt x="5869" y="11695"/>
                </a:lnTo>
                <a:lnTo>
                  <a:pt x="5049" y="11695"/>
                </a:lnTo>
                <a:lnTo>
                  <a:pt x="5049" y="9892"/>
                </a:lnTo>
                <a:lnTo>
                  <a:pt x="6161" y="7872"/>
                </a:lnTo>
                <a:cubicBezTo>
                  <a:pt x="6161" y="7223"/>
                  <a:pt x="6161" y="6575"/>
                  <a:pt x="6161" y="5925"/>
                </a:cubicBezTo>
                <a:lnTo>
                  <a:pt x="5206" y="5925"/>
                </a:lnTo>
                <a:lnTo>
                  <a:pt x="5206" y="6630"/>
                </a:lnTo>
                <a:lnTo>
                  <a:pt x="4428" y="6630"/>
                </a:lnTo>
                <a:lnTo>
                  <a:pt x="4428" y="5925"/>
                </a:lnTo>
                <a:lnTo>
                  <a:pt x="3473" y="5925"/>
                </a:lnTo>
                <a:lnTo>
                  <a:pt x="3473" y="6630"/>
                </a:lnTo>
                <a:lnTo>
                  <a:pt x="2690" y="6630"/>
                </a:lnTo>
                <a:lnTo>
                  <a:pt x="2690" y="5925"/>
                </a:lnTo>
                <a:lnTo>
                  <a:pt x="1733" y="5925"/>
                </a:lnTo>
                <a:lnTo>
                  <a:pt x="1733" y="6630"/>
                </a:lnTo>
                <a:lnTo>
                  <a:pt x="950" y="6630"/>
                </a:lnTo>
                <a:lnTo>
                  <a:pt x="950" y="5925"/>
                </a:lnTo>
                <a:lnTo>
                  <a:pt x="0" y="5925"/>
                </a:lnTo>
                <a:cubicBezTo>
                  <a:pt x="0" y="7734"/>
                  <a:pt x="0" y="6105"/>
                  <a:pt x="0" y="7872"/>
                </a:cubicBezTo>
                <a:lnTo>
                  <a:pt x="1112" y="9892"/>
                </a:lnTo>
                <a:lnTo>
                  <a:pt x="1112" y="21600"/>
                </a:lnTo>
                <a:cubicBezTo>
                  <a:pt x="3029" y="21600"/>
                  <a:pt x="6955" y="21600"/>
                  <a:pt x="8883" y="21600"/>
                </a:cubicBezTo>
                <a:lnTo>
                  <a:pt x="8883" y="17249"/>
                </a:lnTo>
                <a:cubicBezTo>
                  <a:pt x="8883" y="15880"/>
                  <a:pt x="9742" y="14769"/>
                  <a:pt x="10800" y="14769"/>
                </a:cubicBezTo>
                <a:cubicBezTo>
                  <a:pt x="11858" y="14769"/>
                  <a:pt x="12717" y="15880"/>
                  <a:pt x="12717" y="17249"/>
                </a:cubicBezTo>
                <a:lnTo>
                  <a:pt x="12717" y="21600"/>
                </a:lnTo>
                <a:cubicBezTo>
                  <a:pt x="14645" y="21600"/>
                  <a:pt x="18571" y="21600"/>
                  <a:pt x="20488" y="21600"/>
                </a:cubicBezTo>
                <a:lnTo>
                  <a:pt x="20488" y="9892"/>
                </a:lnTo>
                <a:lnTo>
                  <a:pt x="21600" y="7872"/>
                </a:lnTo>
                <a:cubicBezTo>
                  <a:pt x="21600" y="6105"/>
                  <a:pt x="21600" y="7734"/>
                  <a:pt x="21600" y="5925"/>
                </a:cubicBezTo>
                <a:lnTo>
                  <a:pt x="20645" y="5925"/>
                </a:lnTo>
                <a:lnTo>
                  <a:pt x="20645" y="6630"/>
                </a:lnTo>
                <a:lnTo>
                  <a:pt x="19862" y="6630"/>
                </a:lnTo>
                <a:lnTo>
                  <a:pt x="19862" y="5925"/>
                </a:lnTo>
                <a:lnTo>
                  <a:pt x="18905" y="5925"/>
                </a:lnTo>
                <a:lnTo>
                  <a:pt x="18905" y="6630"/>
                </a:lnTo>
                <a:lnTo>
                  <a:pt x="18122" y="6630"/>
                </a:lnTo>
                <a:lnTo>
                  <a:pt x="18122" y="5925"/>
                </a:lnTo>
                <a:lnTo>
                  <a:pt x="17167" y="5925"/>
                </a:lnTo>
                <a:lnTo>
                  <a:pt x="17167" y="6630"/>
                </a:lnTo>
                <a:lnTo>
                  <a:pt x="16384" y="6630"/>
                </a:lnTo>
                <a:lnTo>
                  <a:pt x="16384" y="5925"/>
                </a:lnTo>
                <a:lnTo>
                  <a:pt x="15427" y="5925"/>
                </a:lnTo>
                <a:cubicBezTo>
                  <a:pt x="15427" y="6575"/>
                  <a:pt x="15427" y="7223"/>
                  <a:pt x="15427" y="7872"/>
                </a:cubicBezTo>
                <a:lnTo>
                  <a:pt x="16541" y="9892"/>
                </a:lnTo>
                <a:lnTo>
                  <a:pt x="16541" y="11695"/>
                </a:lnTo>
                <a:lnTo>
                  <a:pt x="15719" y="11695"/>
                </a:lnTo>
                <a:lnTo>
                  <a:pt x="15719" y="10933"/>
                </a:lnTo>
                <a:lnTo>
                  <a:pt x="14764" y="10933"/>
                </a:lnTo>
                <a:lnTo>
                  <a:pt x="14764" y="11695"/>
                </a:lnTo>
                <a:lnTo>
                  <a:pt x="13937" y="11695"/>
                </a:lnTo>
                <a:lnTo>
                  <a:pt x="13937" y="3738"/>
                </a:lnTo>
                <a:lnTo>
                  <a:pt x="14921" y="1950"/>
                </a:lnTo>
                <a:cubicBezTo>
                  <a:pt x="14921" y="182"/>
                  <a:pt x="14921" y="1809"/>
                  <a:pt x="14921" y="0"/>
                </a:cubicBezTo>
                <a:lnTo>
                  <a:pt x="13964" y="0"/>
                </a:lnTo>
                <a:lnTo>
                  <a:pt x="13964" y="705"/>
                </a:lnTo>
                <a:lnTo>
                  <a:pt x="13105" y="705"/>
                </a:lnTo>
                <a:lnTo>
                  <a:pt x="13105" y="0"/>
                </a:lnTo>
                <a:lnTo>
                  <a:pt x="12150" y="0"/>
                </a:lnTo>
                <a:lnTo>
                  <a:pt x="12150" y="705"/>
                </a:lnTo>
                <a:lnTo>
                  <a:pt x="11291" y="705"/>
                </a:lnTo>
                <a:lnTo>
                  <a:pt x="11291" y="0"/>
                </a:lnTo>
                <a:lnTo>
                  <a:pt x="10800" y="0"/>
                </a:lnTo>
                <a:lnTo>
                  <a:pt x="10297" y="0"/>
                </a:lnTo>
                <a:lnTo>
                  <a:pt x="10297" y="705"/>
                </a:lnTo>
                <a:lnTo>
                  <a:pt x="9440" y="705"/>
                </a:lnTo>
                <a:lnTo>
                  <a:pt x="9440" y="0"/>
                </a:lnTo>
                <a:lnTo>
                  <a:pt x="8483" y="0"/>
                </a:lnTo>
                <a:lnTo>
                  <a:pt x="8483" y="705"/>
                </a:lnTo>
                <a:lnTo>
                  <a:pt x="7624" y="705"/>
                </a:lnTo>
                <a:lnTo>
                  <a:pt x="7624" y="0"/>
                </a:lnTo>
                <a:lnTo>
                  <a:pt x="6669" y="0"/>
                </a:lnTo>
                <a:close/>
                <a:moveTo>
                  <a:pt x="10800" y="8418"/>
                </a:moveTo>
                <a:cubicBezTo>
                  <a:pt x="11308" y="8418"/>
                  <a:pt x="11745" y="8949"/>
                  <a:pt x="11745" y="9606"/>
                </a:cubicBezTo>
                <a:lnTo>
                  <a:pt x="11745" y="11695"/>
                </a:lnTo>
                <a:lnTo>
                  <a:pt x="11740" y="11695"/>
                </a:lnTo>
                <a:lnTo>
                  <a:pt x="10800" y="11695"/>
                </a:lnTo>
                <a:lnTo>
                  <a:pt x="9855" y="11695"/>
                </a:lnTo>
                <a:lnTo>
                  <a:pt x="9855" y="9606"/>
                </a:lnTo>
                <a:cubicBezTo>
                  <a:pt x="9855" y="8949"/>
                  <a:pt x="10292" y="8418"/>
                  <a:pt x="10800" y="8418"/>
                </a:cubicBezTo>
                <a:close/>
                <a:moveTo>
                  <a:pt x="3088" y="9885"/>
                </a:moveTo>
                <a:cubicBezTo>
                  <a:pt x="3369" y="9885"/>
                  <a:pt x="3596" y="10179"/>
                  <a:pt x="3596" y="10542"/>
                </a:cubicBezTo>
                <a:lnTo>
                  <a:pt x="3596" y="11695"/>
                </a:lnTo>
                <a:lnTo>
                  <a:pt x="3591" y="11695"/>
                </a:lnTo>
                <a:lnTo>
                  <a:pt x="2582" y="11695"/>
                </a:lnTo>
                <a:lnTo>
                  <a:pt x="2582" y="10542"/>
                </a:lnTo>
                <a:cubicBezTo>
                  <a:pt x="2582" y="10179"/>
                  <a:pt x="2807" y="9885"/>
                  <a:pt x="3088" y="9885"/>
                </a:cubicBezTo>
                <a:close/>
                <a:moveTo>
                  <a:pt x="18517" y="9885"/>
                </a:moveTo>
                <a:cubicBezTo>
                  <a:pt x="18798" y="9885"/>
                  <a:pt x="19025" y="10179"/>
                  <a:pt x="19025" y="10542"/>
                </a:cubicBezTo>
                <a:lnTo>
                  <a:pt x="19025" y="11695"/>
                </a:lnTo>
                <a:lnTo>
                  <a:pt x="19018" y="11695"/>
                </a:lnTo>
                <a:lnTo>
                  <a:pt x="18009" y="11695"/>
                </a:lnTo>
                <a:lnTo>
                  <a:pt x="18009" y="10542"/>
                </a:lnTo>
                <a:cubicBezTo>
                  <a:pt x="18009" y="10179"/>
                  <a:pt x="18236" y="9885"/>
                  <a:pt x="18517" y="9885"/>
                </a:cubicBezTo>
                <a:close/>
                <a:moveTo>
                  <a:pt x="3088" y="16535"/>
                </a:moveTo>
                <a:cubicBezTo>
                  <a:pt x="3369" y="16535"/>
                  <a:pt x="3596" y="16829"/>
                  <a:pt x="3596" y="17192"/>
                </a:cubicBezTo>
                <a:lnTo>
                  <a:pt x="3596" y="18345"/>
                </a:lnTo>
                <a:lnTo>
                  <a:pt x="3591" y="18345"/>
                </a:lnTo>
                <a:lnTo>
                  <a:pt x="2582" y="18345"/>
                </a:lnTo>
                <a:lnTo>
                  <a:pt x="2582" y="17192"/>
                </a:lnTo>
                <a:cubicBezTo>
                  <a:pt x="2582" y="16829"/>
                  <a:pt x="2807" y="16535"/>
                  <a:pt x="3088" y="16535"/>
                </a:cubicBezTo>
                <a:close/>
                <a:moveTo>
                  <a:pt x="6318" y="16535"/>
                </a:moveTo>
                <a:cubicBezTo>
                  <a:pt x="6599" y="16535"/>
                  <a:pt x="6826" y="16829"/>
                  <a:pt x="6826" y="17192"/>
                </a:cubicBezTo>
                <a:lnTo>
                  <a:pt x="6826" y="18345"/>
                </a:lnTo>
                <a:lnTo>
                  <a:pt x="6821" y="18345"/>
                </a:lnTo>
                <a:lnTo>
                  <a:pt x="5810" y="18345"/>
                </a:lnTo>
                <a:lnTo>
                  <a:pt x="5810" y="17192"/>
                </a:lnTo>
                <a:cubicBezTo>
                  <a:pt x="5810" y="16829"/>
                  <a:pt x="6037" y="16535"/>
                  <a:pt x="6318" y="16535"/>
                </a:cubicBezTo>
                <a:close/>
                <a:moveTo>
                  <a:pt x="15287" y="16535"/>
                </a:moveTo>
                <a:cubicBezTo>
                  <a:pt x="15568" y="16535"/>
                  <a:pt x="15795" y="16829"/>
                  <a:pt x="15795" y="17192"/>
                </a:cubicBezTo>
                <a:lnTo>
                  <a:pt x="15795" y="18345"/>
                </a:lnTo>
                <a:lnTo>
                  <a:pt x="15790" y="18345"/>
                </a:lnTo>
                <a:lnTo>
                  <a:pt x="14779" y="18345"/>
                </a:lnTo>
                <a:lnTo>
                  <a:pt x="14779" y="17192"/>
                </a:lnTo>
                <a:cubicBezTo>
                  <a:pt x="14779" y="16829"/>
                  <a:pt x="15006" y="16535"/>
                  <a:pt x="15287" y="16535"/>
                </a:cubicBezTo>
                <a:close/>
                <a:moveTo>
                  <a:pt x="18517" y="16535"/>
                </a:moveTo>
                <a:cubicBezTo>
                  <a:pt x="18798" y="16535"/>
                  <a:pt x="19025" y="16829"/>
                  <a:pt x="19025" y="17192"/>
                </a:cubicBezTo>
                <a:lnTo>
                  <a:pt x="19025" y="18345"/>
                </a:lnTo>
                <a:lnTo>
                  <a:pt x="19018" y="18345"/>
                </a:lnTo>
                <a:lnTo>
                  <a:pt x="18009" y="18345"/>
                </a:lnTo>
                <a:lnTo>
                  <a:pt x="18009" y="17192"/>
                </a:lnTo>
                <a:cubicBezTo>
                  <a:pt x="18009" y="16829"/>
                  <a:pt x="18236" y="16535"/>
                  <a:pt x="18517" y="16535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3200"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Bild" descr="Bild"/>
          <p:cNvPicPr>
            <a:picLocks noChangeAspect="1"/>
          </p:cNvPicPr>
          <p:nvPr/>
        </p:nvPicPr>
        <p:blipFill>
          <a:blip r:embed="rId2">
            <a:alphaModFix amt="80000"/>
            <a:extLst/>
          </a:blip>
          <a:stretch>
            <a:fillRect/>
          </a:stretch>
        </p:blipFill>
        <p:spPr>
          <a:xfrm>
            <a:off x="-1106001" y="-311506"/>
            <a:ext cx="27187771" cy="14658059"/>
          </a:xfrm>
          <a:prstGeom prst="rect">
            <a:avLst/>
          </a:prstGeom>
          <a:ln w="12700">
            <a:miter lim="400000"/>
          </a:ln>
        </p:spPr>
      </p:pic>
      <p:pic>
        <p:nvPicPr>
          <p:cNvPr id="128" name="Bild" descr="Bild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934700" y="5480823"/>
            <a:ext cx="2514600" cy="3073401"/>
          </a:xfrm>
          <a:prstGeom prst="rect">
            <a:avLst/>
          </a:prstGeom>
          <a:ln w="12700">
            <a:miter lim="400000"/>
          </a:ln>
        </p:spPr>
      </p:pic>
      <p:sp>
        <p:nvSpPr>
          <p:cNvPr id="129" name="Beobachtung"/>
          <p:cNvSpPr txBox="1"/>
          <p:nvPr/>
        </p:nvSpPr>
        <p:spPr>
          <a:xfrm>
            <a:off x="8915590" y="1619250"/>
            <a:ext cx="6552820" cy="1257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50000"/>
              </a:lnSpc>
              <a:defRPr b="0" sz="9000">
                <a:latin typeface="DIN Next LT Pro"/>
                <a:ea typeface="DIN Next LT Pro"/>
                <a:cs typeface="DIN Next LT Pro"/>
                <a:sym typeface="DIN Next LT Pro"/>
              </a:defRPr>
            </a:lvl1pPr>
          </a:lstStyle>
          <a:p>
            <a:pPr/>
            <a:r>
              <a:t>Beobachtung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" name="Wanderkarte-Profil2.png" descr="Wanderkarte-Profil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9151" y="0"/>
            <a:ext cx="24065698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635" name="Burg"/>
          <p:cNvSpPr/>
          <p:nvPr/>
        </p:nvSpPr>
        <p:spPr>
          <a:xfrm>
            <a:off x="11450435" y="5068895"/>
            <a:ext cx="789386" cy="6101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6669" y="0"/>
                </a:moveTo>
                <a:cubicBezTo>
                  <a:pt x="6669" y="1809"/>
                  <a:pt x="6669" y="182"/>
                  <a:pt x="6669" y="1950"/>
                </a:cubicBezTo>
                <a:lnTo>
                  <a:pt x="7651" y="3738"/>
                </a:lnTo>
                <a:lnTo>
                  <a:pt x="7651" y="11695"/>
                </a:lnTo>
                <a:lnTo>
                  <a:pt x="6826" y="11695"/>
                </a:lnTo>
                <a:lnTo>
                  <a:pt x="6826" y="10933"/>
                </a:lnTo>
                <a:lnTo>
                  <a:pt x="5869" y="10933"/>
                </a:lnTo>
                <a:lnTo>
                  <a:pt x="5869" y="11695"/>
                </a:lnTo>
                <a:lnTo>
                  <a:pt x="5049" y="11695"/>
                </a:lnTo>
                <a:lnTo>
                  <a:pt x="5049" y="9892"/>
                </a:lnTo>
                <a:lnTo>
                  <a:pt x="6161" y="7872"/>
                </a:lnTo>
                <a:cubicBezTo>
                  <a:pt x="6161" y="7223"/>
                  <a:pt x="6161" y="6575"/>
                  <a:pt x="6161" y="5925"/>
                </a:cubicBezTo>
                <a:lnTo>
                  <a:pt x="5206" y="5925"/>
                </a:lnTo>
                <a:lnTo>
                  <a:pt x="5206" y="6630"/>
                </a:lnTo>
                <a:lnTo>
                  <a:pt x="4428" y="6630"/>
                </a:lnTo>
                <a:lnTo>
                  <a:pt x="4428" y="5925"/>
                </a:lnTo>
                <a:lnTo>
                  <a:pt x="3473" y="5925"/>
                </a:lnTo>
                <a:lnTo>
                  <a:pt x="3473" y="6630"/>
                </a:lnTo>
                <a:lnTo>
                  <a:pt x="2690" y="6630"/>
                </a:lnTo>
                <a:lnTo>
                  <a:pt x="2690" y="5925"/>
                </a:lnTo>
                <a:lnTo>
                  <a:pt x="1733" y="5925"/>
                </a:lnTo>
                <a:lnTo>
                  <a:pt x="1733" y="6630"/>
                </a:lnTo>
                <a:lnTo>
                  <a:pt x="950" y="6630"/>
                </a:lnTo>
                <a:lnTo>
                  <a:pt x="950" y="5925"/>
                </a:lnTo>
                <a:lnTo>
                  <a:pt x="0" y="5925"/>
                </a:lnTo>
                <a:cubicBezTo>
                  <a:pt x="0" y="7734"/>
                  <a:pt x="0" y="6105"/>
                  <a:pt x="0" y="7872"/>
                </a:cubicBezTo>
                <a:lnTo>
                  <a:pt x="1112" y="9892"/>
                </a:lnTo>
                <a:lnTo>
                  <a:pt x="1112" y="21600"/>
                </a:lnTo>
                <a:cubicBezTo>
                  <a:pt x="3029" y="21600"/>
                  <a:pt x="6955" y="21600"/>
                  <a:pt x="8883" y="21600"/>
                </a:cubicBezTo>
                <a:lnTo>
                  <a:pt x="8883" y="17249"/>
                </a:lnTo>
                <a:cubicBezTo>
                  <a:pt x="8883" y="15880"/>
                  <a:pt x="9742" y="14769"/>
                  <a:pt x="10800" y="14769"/>
                </a:cubicBezTo>
                <a:cubicBezTo>
                  <a:pt x="11858" y="14769"/>
                  <a:pt x="12717" y="15880"/>
                  <a:pt x="12717" y="17249"/>
                </a:cubicBezTo>
                <a:lnTo>
                  <a:pt x="12717" y="21600"/>
                </a:lnTo>
                <a:cubicBezTo>
                  <a:pt x="14645" y="21600"/>
                  <a:pt x="18571" y="21600"/>
                  <a:pt x="20488" y="21600"/>
                </a:cubicBezTo>
                <a:lnTo>
                  <a:pt x="20488" y="9892"/>
                </a:lnTo>
                <a:lnTo>
                  <a:pt x="21600" y="7872"/>
                </a:lnTo>
                <a:cubicBezTo>
                  <a:pt x="21600" y="6105"/>
                  <a:pt x="21600" y="7734"/>
                  <a:pt x="21600" y="5925"/>
                </a:cubicBezTo>
                <a:lnTo>
                  <a:pt x="20645" y="5925"/>
                </a:lnTo>
                <a:lnTo>
                  <a:pt x="20645" y="6630"/>
                </a:lnTo>
                <a:lnTo>
                  <a:pt x="19862" y="6630"/>
                </a:lnTo>
                <a:lnTo>
                  <a:pt x="19862" y="5925"/>
                </a:lnTo>
                <a:lnTo>
                  <a:pt x="18905" y="5925"/>
                </a:lnTo>
                <a:lnTo>
                  <a:pt x="18905" y="6630"/>
                </a:lnTo>
                <a:lnTo>
                  <a:pt x="18122" y="6630"/>
                </a:lnTo>
                <a:lnTo>
                  <a:pt x="18122" y="5925"/>
                </a:lnTo>
                <a:lnTo>
                  <a:pt x="17167" y="5925"/>
                </a:lnTo>
                <a:lnTo>
                  <a:pt x="17167" y="6630"/>
                </a:lnTo>
                <a:lnTo>
                  <a:pt x="16384" y="6630"/>
                </a:lnTo>
                <a:lnTo>
                  <a:pt x="16384" y="5925"/>
                </a:lnTo>
                <a:lnTo>
                  <a:pt x="15427" y="5925"/>
                </a:lnTo>
                <a:cubicBezTo>
                  <a:pt x="15427" y="6575"/>
                  <a:pt x="15427" y="7223"/>
                  <a:pt x="15427" y="7872"/>
                </a:cubicBezTo>
                <a:lnTo>
                  <a:pt x="16541" y="9892"/>
                </a:lnTo>
                <a:lnTo>
                  <a:pt x="16541" y="11695"/>
                </a:lnTo>
                <a:lnTo>
                  <a:pt x="15719" y="11695"/>
                </a:lnTo>
                <a:lnTo>
                  <a:pt x="15719" y="10933"/>
                </a:lnTo>
                <a:lnTo>
                  <a:pt x="14764" y="10933"/>
                </a:lnTo>
                <a:lnTo>
                  <a:pt x="14764" y="11695"/>
                </a:lnTo>
                <a:lnTo>
                  <a:pt x="13937" y="11695"/>
                </a:lnTo>
                <a:lnTo>
                  <a:pt x="13937" y="3738"/>
                </a:lnTo>
                <a:lnTo>
                  <a:pt x="14921" y="1950"/>
                </a:lnTo>
                <a:cubicBezTo>
                  <a:pt x="14921" y="182"/>
                  <a:pt x="14921" y="1809"/>
                  <a:pt x="14921" y="0"/>
                </a:cubicBezTo>
                <a:lnTo>
                  <a:pt x="13964" y="0"/>
                </a:lnTo>
                <a:lnTo>
                  <a:pt x="13964" y="705"/>
                </a:lnTo>
                <a:lnTo>
                  <a:pt x="13105" y="705"/>
                </a:lnTo>
                <a:lnTo>
                  <a:pt x="13105" y="0"/>
                </a:lnTo>
                <a:lnTo>
                  <a:pt x="12150" y="0"/>
                </a:lnTo>
                <a:lnTo>
                  <a:pt x="12150" y="705"/>
                </a:lnTo>
                <a:lnTo>
                  <a:pt x="11291" y="705"/>
                </a:lnTo>
                <a:lnTo>
                  <a:pt x="11291" y="0"/>
                </a:lnTo>
                <a:lnTo>
                  <a:pt x="10800" y="0"/>
                </a:lnTo>
                <a:lnTo>
                  <a:pt x="10297" y="0"/>
                </a:lnTo>
                <a:lnTo>
                  <a:pt x="10297" y="705"/>
                </a:lnTo>
                <a:lnTo>
                  <a:pt x="9440" y="705"/>
                </a:lnTo>
                <a:lnTo>
                  <a:pt x="9440" y="0"/>
                </a:lnTo>
                <a:lnTo>
                  <a:pt x="8483" y="0"/>
                </a:lnTo>
                <a:lnTo>
                  <a:pt x="8483" y="705"/>
                </a:lnTo>
                <a:lnTo>
                  <a:pt x="7624" y="705"/>
                </a:lnTo>
                <a:lnTo>
                  <a:pt x="7624" y="0"/>
                </a:lnTo>
                <a:lnTo>
                  <a:pt x="6669" y="0"/>
                </a:lnTo>
                <a:close/>
                <a:moveTo>
                  <a:pt x="10800" y="8418"/>
                </a:moveTo>
                <a:cubicBezTo>
                  <a:pt x="11308" y="8418"/>
                  <a:pt x="11745" y="8949"/>
                  <a:pt x="11745" y="9606"/>
                </a:cubicBezTo>
                <a:lnTo>
                  <a:pt x="11745" y="11695"/>
                </a:lnTo>
                <a:lnTo>
                  <a:pt x="11740" y="11695"/>
                </a:lnTo>
                <a:lnTo>
                  <a:pt x="10800" y="11695"/>
                </a:lnTo>
                <a:lnTo>
                  <a:pt x="9855" y="11695"/>
                </a:lnTo>
                <a:lnTo>
                  <a:pt x="9855" y="9606"/>
                </a:lnTo>
                <a:cubicBezTo>
                  <a:pt x="9855" y="8949"/>
                  <a:pt x="10292" y="8418"/>
                  <a:pt x="10800" y="8418"/>
                </a:cubicBezTo>
                <a:close/>
                <a:moveTo>
                  <a:pt x="3088" y="9885"/>
                </a:moveTo>
                <a:cubicBezTo>
                  <a:pt x="3369" y="9885"/>
                  <a:pt x="3596" y="10179"/>
                  <a:pt x="3596" y="10542"/>
                </a:cubicBezTo>
                <a:lnTo>
                  <a:pt x="3596" y="11695"/>
                </a:lnTo>
                <a:lnTo>
                  <a:pt x="3591" y="11695"/>
                </a:lnTo>
                <a:lnTo>
                  <a:pt x="2582" y="11695"/>
                </a:lnTo>
                <a:lnTo>
                  <a:pt x="2582" y="10542"/>
                </a:lnTo>
                <a:cubicBezTo>
                  <a:pt x="2582" y="10179"/>
                  <a:pt x="2807" y="9885"/>
                  <a:pt x="3088" y="9885"/>
                </a:cubicBezTo>
                <a:close/>
                <a:moveTo>
                  <a:pt x="18517" y="9885"/>
                </a:moveTo>
                <a:cubicBezTo>
                  <a:pt x="18798" y="9885"/>
                  <a:pt x="19025" y="10179"/>
                  <a:pt x="19025" y="10542"/>
                </a:cubicBezTo>
                <a:lnTo>
                  <a:pt x="19025" y="11695"/>
                </a:lnTo>
                <a:lnTo>
                  <a:pt x="19018" y="11695"/>
                </a:lnTo>
                <a:lnTo>
                  <a:pt x="18009" y="11695"/>
                </a:lnTo>
                <a:lnTo>
                  <a:pt x="18009" y="10542"/>
                </a:lnTo>
                <a:cubicBezTo>
                  <a:pt x="18009" y="10179"/>
                  <a:pt x="18236" y="9885"/>
                  <a:pt x="18517" y="9885"/>
                </a:cubicBezTo>
                <a:close/>
                <a:moveTo>
                  <a:pt x="3088" y="16535"/>
                </a:moveTo>
                <a:cubicBezTo>
                  <a:pt x="3369" y="16535"/>
                  <a:pt x="3596" y="16829"/>
                  <a:pt x="3596" y="17192"/>
                </a:cubicBezTo>
                <a:lnTo>
                  <a:pt x="3596" y="18345"/>
                </a:lnTo>
                <a:lnTo>
                  <a:pt x="3591" y="18345"/>
                </a:lnTo>
                <a:lnTo>
                  <a:pt x="2582" y="18345"/>
                </a:lnTo>
                <a:lnTo>
                  <a:pt x="2582" y="17192"/>
                </a:lnTo>
                <a:cubicBezTo>
                  <a:pt x="2582" y="16829"/>
                  <a:pt x="2807" y="16535"/>
                  <a:pt x="3088" y="16535"/>
                </a:cubicBezTo>
                <a:close/>
                <a:moveTo>
                  <a:pt x="6318" y="16535"/>
                </a:moveTo>
                <a:cubicBezTo>
                  <a:pt x="6599" y="16535"/>
                  <a:pt x="6826" y="16829"/>
                  <a:pt x="6826" y="17192"/>
                </a:cubicBezTo>
                <a:lnTo>
                  <a:pt x="6826" y="18345"/>
                </a:lnTo>
                <a:lnTo>
                  <a:pt x="6821" y="18345"/>
                </a:lnTo>
                <a:lnTo>
                  <a:pt x="5810" y="18345"/>
                </a:lnTo>
                <a:lnTo>
                  <a:pt x="5810" y="17192"/>
                </a:lnTo>
                <a:cubicBezTo>
                  <a:pt x="5810" y="16829"/>
                  <a:pt x="6037" y="16535"/>
                  <a:pt x="6318" y="16535"/>
                </a:cubicBezTo>
                <a:close/>
                <a:moveTo>
                  <a:pt x="15287" y="16535"/>
                </a:moveTo>
                <a:cubicBezTo>
                  <a:pt x="15568" y="16535"/>
                  <a:pt x="15795" y="16829"/>
                  <a:pt x="15795" y="17192"/>
                </a:cubicBezTo>
                <a:lnTo>
                  <a:pt x="15795" y="18345"/>
                </a:lnTo>
                <a:lnTo>
                  <a:pt x="15790" y="18345"/>
                </a:lnTo>
                <a:lnTo>
                  <a:pt x="14779" y="18345"/>
                </a:lnTo>
                <a:lnTo>
                  <a:pt x="14779" y="17192"/>
                </a:lnTo>
                <a:cubicBezTo>
                  <a:pt x="14779" y="16829"/>
                  <a:pt x="15006" y="16535"/>
                  <a:pt x="15287" y="16535"/>
                </a:cubicBezTo>
                <a:close/>
                <a:moveTo>
                  <a:pt x="18517" y="16535"/>
                </a:moveTo>
                <a:cubicBezTo>
                  <a:pt x="18798" y="16535"/>
                  <a:pt x="19025" y="16829"/>
                  <a:pt x="19025" y="17192"/>
                </a:cubicBezTo>
                <a:lnTo>
                  <a:pt x="19025" y="18345"/>
                </a:lnTo>
                <a:lnTo>
                  <a:pt x="19018" y="18345"/>
                </a:lnTo>
                <a:lnTo>
                  <a:pt x="18009" y="18345"/>
                </a:lnTo>
                <a:lnTo>
                  <a:pt x="18009" y="17192"/>
                </a:lnTo>
                <a:cubicBezTo>
                  <a:pt x="18009" y="16829"/>
                  <a:pt x="18236" y="16535"/>
                  <a:pt x="18517" y="16535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3200"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7" name="Wanderkarte-Profil3.png" descr="Wanderkarte-Profil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9151" y="0"/>
            <a:ext cx="24065698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638" name="Burg"/>
          <p:cNvSpPr/>
          <p:nvPr/>
        </p:nvSpPr>
        <p:spPr>
          <a:xfrm>
            <a:off x="11450435" y="5068895"/>
            <a:ext cx="789386" cy="6101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6669" y="0"/>
                </a:moveTo>
                <a:cubicBezTo>
                  <a:pt x="6669" y="1809"/>
                  <a:pt x="6669" y="182"/>
                  <a:pt x="6669" y="1950"/>
                </a:cubicBezTo>
                <a:lnTo>
                  <a:pt x="7651" y="3738"/>
                </a:lnTo>
                <a:lnTo>
                  <a:pt x="7651" y="11695"/>
                </a:lnTo>
                <a:lnTo>
                  <a:pt x="6826" y="11695"/>
                </a:lnTo>
                <a:lnTo>
                  <a:pt x="6826" y="10933"/>
                </a:lnTo>
                <a:lnTo>
                  <a:pt x="5869" y="10933"/>
                </a:lnTo>
                <a:lnTo>
                  <a:pt x="5869" y="11695"/>
                </a:lnTo>
                <a:lnTo>
                  <a:pt x="5049" y="11695"/>
                </a:lnTo>
                <a:lnTo>
                  <a:pt x="5049" y="9892"/>
                </a:lnTo>
                <a:lnTo>
                  <a:pt x="6161" y="7872"/>
                </a:lnTo>
                <a:cubicBezTo>
                  <a:pt x="6161" y="7223"/>
                  <a:pt x="6161" y="6575"/>
                  <a:pt x="6161" y="5925"/>
                </a:cubicBezTo>
                <a:lnTo>
                  <a:pt x="5206" y="5925"/>
                </a:lnTo>
                <a:lnTo>
                  <a:pt x="5206" y="6630"/>
                </a:lnTo>
                <a:lnTo>
                  <a:pt x="4428" y="6630"/>
                </a:lnTo>
                <a:lnTo>
                  <a:pt x="4428" y="5925"/>
                </a:lnTo>
                <a:lnTo>
                  <a:pt x="3473" y="5925"/>
                </a:lnTo>
                <a:lnTo>
                  <a:pt x="3473" y="6630"/>
                </a:lnTo>
                <a:lnTo>
                  <a:pt x="2690" y="6630"/>
                </a:lnTo>
                <a:lnTo>
                  <a:pt x="2690" y="5925"/>
                </a:lnTo>
                <a:lnTo>
                  <a:pt x="1733" y="5925"/>
                </a:lnTo>
                <a:lnTo>
                  <a:pt x="1733" y="6630"/>
                </a:lnTo>
                <a:lnTo>
                  <a:pt x="950" y="6630"/>
                </a:lnTo>
                <a:lnTo>
                  <a:pt x="950" y="5925"/>
                </a:lnTo>
                <a:lnTo>
                  <a:pt x="0" y="5925"/>
                </a:lnTo>
                <a:cubicBezTo>
                  <a:pt x="0" y="7734"/>
                  <a:pt x="0" y="6105"/>
                  <a:pt x="0" y="7872"/>
                </a:cubicBezTo>
                <a:lnTo>
                  <a:pt x="1112" y="9892"/>
                </a:lnTo>
                <a:lnTo>
                  <a:pt x="1112" y="21600"/>
                </a:lnTo>
                <a:cubicBezTo>
                  <a:pt x="3029" y="21600"/>
                  <a:pt x="6955" y="21600"/>
                  <a:pt x="8883" y="21600"/>
                </a:cubicBezTo>
                <a:lnTo>
                  <a:pt x="8883" y="17249"/>
                </a:lnTo>
                <a:cubicBezTo>
                  <a:pt x="8883" y="15880"/>
                  <a:pt x="9742" y="14769"/>
                  <a:pt x="10800" y="14769"/>
                </a:cubicBezTo>
                <a:cubicBezTo>
                  <a:pt x="11858" y="14769"/>
                  <a:pt x="12717" y="15880"/>
                  <a:pt x="12717" y="17249"/>
                </a:cubicBezTo>
                <a:lnTo>
                  <a:pt x="12717" y="21600"/>
                </a:lnTo>
                <a:cubicBezTo>
                  <a:pt x="14645" y="21600"/>
                  <a:pt x="18571" y="21600"/>
                  <a:pt x="20488" y="21600"/>
                </a:cubicBezTo>
                <a:lnTo>
                  <a:pt x="20488" y="9892"/>
                </a:lnTo>
                <a:lnTo>
                  <a:pt x="21600" y="7872"/>
                </a:lnTo>
                <a:cubicBezTo>
                  <a:pt x="21600" y="6105"/>
                  <a:pt x="21600" y="7734"/>
                  <a:pt x="21600" y="5925"/>
                </a:cubicBezTo>
                <a:lnTo>
                  <a:pt x="20645" y="5925"/>
                </a:lnTo>
                <a:lnTo>
                  <a:pt x="20645" y="6630"/>
                </a:lnTo>
                <a:lnTo>
                  <a:pt x="19862" y="6630"/>
                </a:lnTo>
                <a:lnTo>
                  <a:pt x="19862" y="5925"/>
                </a:lnTo>
                <a:lnTo>
                  <a:pt x="18905" y="5925"/>
                </a:lnTo>
                <a:lnTo>
                  <a:pt x="18905" y="6630"/>
                </a:lnTo>
                <a:lnTo>
                  <a:pt x="18122" y="6630"/>
                </a:lnTo>
                <a:lnTo>
                  <a:pt x="18122" y="5925"/>
                </a:lnTo>
                <a:lnTo>
                  <a:pt x="17167" y="5925"/>
                </a:lnTo>
                <a:lnTo>
                  <a:pt x="17167" y="6630"/>
                </a:lnTo>
                <a:lnTo>
                  <a:pt x="16384" y="6630"/>
                </a:lnTo>
                <a:lnTo>
                  <a:pt x="16384" y="5925"/>
                </a:lnTo>
                <a:lnTo>
                  <a:pt x="15427" y="5925"/>
                </a:lnTo>
                <a:cubicBezTo>
                  <a:pt x="15427" y="6575"/>
                  <a:pt x="15427" y="7223"/>
                  <a:pt x="15427" y="7872"/>
                </a:cubicBezTo>
                <a:lnTo>
                  <a:pt x="16541" y="9892"/>
                </a:lnTo>
                <a:lnTo>
                  <a:pt x="16541" y="11695"/>
                </a:lnTo>
                <a:lnTo>
                  <a:pt x="15719" y="11695"/>
                </a:lnTo>
                <a:lnTo>
                  <a:pt x="15719" y="10933"/>
                </a:lnTo>
                <a:lnTo>
                  <a:pt x="14764" y="10933"/>
                </a:lnTo>
                <a:lnTo>
                  <a:pt x="14764" y="11695"/>
                </a:lnTo>
                <a:lnTo>
                  <a:pt x="13937" y="11695"/>
                </a:lnTo>
                <a:lnTo>
                  <a:pt x="13937" y="3738"/>
                </a:lnTo>
                <a:lnTo>
                  <a:pt x="14921" y="1950"/>
                </a:lnTo>
                <a:cubicBezTo>
                  <a:pt x="14921" y="182"/>
                  <a:pt x="14921" y="1809"/>
                  <a:pt x="14921" y="0"/>
                </a:cubicBezTo>
                <a:lnTo>
                  <a:pt x="13964" y="0"/>
                </a:lnTo>
                <a:lnTo>
                  <a:pt x="13964" y="705"/>
                </a:lnTo>
                <a:lnTo>
                  <a:pt x="13105" y="705"/>
                </a:lnTo>
                <a:lnTo>
                  <a:pt x="13105" y="0"/>
                </a:lnTo>
                <a:lnTo>
                  <a:pt x="12150" y="0"/>
                </a:lnTo>
                <a:lnTo>
                  <a:pt x="12150" y="705"/>
                </a:lnTo>
                <a:lnTo>
                  <a:pt x="11291" y="705"/>
                </a:lnTo>
                <a:lnTo>
                  <a:pt x="11291" y="0"/>
                </a:lnTo>
                <a:lnTo>
                  <a:pt x="10800" y="0"/>
                </a:lnTo>
                <a:lnTo>
                  <a:pt x="10297" y="0"/>
                </a:lnTo>
                <a:lnTo>
                  <a:pt x="10297" y="705"/>
                </a:lnTo>
                <a:lnTo>
                  <a:pt x="9440" y="705"/>
                </a:lnTo>
                <a:lnTo>
                  <a:pt x="9440" y="0"/>
                </a:lnTo>
                <a:lnTo>
                  <a:pt x="8483" y="0"/>
                </a:lnTo>
                <a:lnTo>
                  <a:pt x="8483" y="705"/>
                </a:lnTo>
                <a:lnTo>
                  <a:pt x="7624" y="705"/>
                </a:lnTo>
                <a:lnTo>
                  <a:pt x="7624" y="0"/>
                </a:lnTo>
                <a:lnTo>
                  <a:pt x="6669" y="0"/>
                </a:lnTo>
                <a:close/>
                <a:moveTo>
                  <a:pt x="10800" y="8418"/>
                </a:moveTo>
                <a:cubicBezTo>
                  <a:pt x="11308" y="8418"/>
                  <a:pt x="11745" y="8949"/>
                  <a:pt x="11745" y="9606"/>
                </a:cubicBezTo>
                <a:lnTo>
                  <a:pt x="11745" y="11695"/>
                </a:lnTo>
                <a:lnTo>
                  <a:pt x="11740" y="11695"/>
                </a:lnTo>
                <a:lnTo>
                  <a:pt x="10800" y="11695"/>
                </a:lnTo>
                <a:lnTo>
                  <a:pt x="9855" y="11695"/>
                </a:lnTo>
                <a:lnTo>
                  <a:pt x="9855" y="9606"/>
                </a:lnTo>
                <a:cubicBezTo>
                  <a:pt x="9855" y="8949"/>
                  <a:pt x="10292" y="8418"/>
                  <a:pt x="10800" y="8418"/>
                </a:cubicBezTo>
                <a:close/>
                <a:moveTo>
                  <a:pt x="3088" y="9885"/>
                </a:moveTo>
                <a:cubicBezTo>
                  <a:pt x="3369" y="9885"/>
                  <a:pt x="3596" y="10179"/>
                  <a:pt x="3596" y="10542"/>
                </a:cubicBezTo>
                <a:lnTo>
                  <a:pt x="3596" y="11695"/>
                </a:lnTo>
                <a:lnTo>
                  <a:pt x="3591" y="11695"/>
                </a:lnTo>
                <a:lnTo>
                  <a:pt x="2582" y="11695"/>
                </a:lnTo>
                <a:lnTo>
                  <a:pt x="2582" y="10542"/>
                </a:lnTo>
                <a:cubicBezTo>
                  <a:pt x="2582" y="10179"/>
                  <a:pt x="2807" y="9885"/>
                  <a:pt x="3088" y="9885"/>
                </a:cubicBezTo>
                <a:close/>
                <a:moveTo>
                  <a:pt x="18517" y="9885"/>
                </a:moveTo>
                <a:cubicBezTo>
                  <a:pt x="18798" y="9885"/>
                  <a:pt x="19025" y="10179"/>
                  <a:pt x="19025" y="10542"/>
                </a:cubicBezTo>
                <a:lnTo>
                  <a:pt x="19025" y="11695"/>
                </a:lnTo>
                <a:lnTo>
                  <a:pt x="19018" y="11695"/>
                </a:lnTo>
                <a:lnTo>
                  <a:pt x="18009" y="11695"/>
                </a:lnTo>
                <a:lnTo>
                  <a:pt x="18009" y="10542"/>
                </a:lnTo>
                <a:cubicBezTo>
                  <a:pt x="18009" y="10179"/>
                  <a:pt x="18236" y="9885"/>
                  <a:pt x="18517" y="9885"/>
                </a:cubicBezTo>
                <a:close/>
                <a:moveTo>
                  <a:pt x="3088" y="16535"/>
                </a:moveTo>
                <a:cubicBezTo>
                  <a:pt x="3369" y="16535"/>
                  <a:pt x="3596" y="16829"/>
                  <a:pt x="3596" y="17192"/>
                </a:cubicBezTo>
                <a:lnTo>
                  <a:pt x="3596" y="18345"/>
                </a:lnTo>
                <a:lnTo>
                  <a:pt x="3591" y="18345"/>
                </a:lnTo>
                <a:lnTo>
                  <a:pt x="2582" y="18345"/>
                </a:lnTo>
                <a:lnTo>
                  <a:pt x="2582" y="17192"/>
                </a:lnTo>
                <a:cubicBezTo>
                  <a:pt x="2582" y="16829"/>
                  <a:pt x="2807" y="16535"/>
                  <a:pt x="3088" y="16535"/>
                </a:cubicBezTo>
                <a:close/>
                <a:moveTo>
                  <a:pt x="6318" y="16535"/>
                </a:moveTo>
                <a:cubicBezTo>
                  <a:pt x="6599" y="16535"/>
                  <a:pt x="6826" y="16829"/>
                  <a:pt x="6826" y="17192"/>
                </a:cubicBezTo>
                <a:lnTo>
                  <a:pt x="6826" y="18345"/>
                </a:lnTo>
                <a:lnTo>
                  <a:pt x="6821" y="18345"/>
                </a:lnTo>
                <a:lnTo>
                  <a:pt x="5810" y="18345"/>
                </a:lnTo>
                <a:lnTo>
                  <a:pt x="5810" y="17192"/>
                </a:lnTo>
                <a:cubicBezTo>
                  <a:pt x="5810" y="16829"/>
                  <a:pt x="6037" y="16535"/>
                  <a:pt x="6318" y="16535"/>
                </a:cubicBezTo>
                <a:close/>
                <a:moveTo>
                  <a:pt x="15287" y="16535"/>
                </a:moveTo>
                <a:cubicBezTo>
                  <a:pt x="15568" y="16535"/>
                  <a:pt x="15795" y="16829"/>
                  <a:pt x="15795" y="17192"/>
                </a:cubicBezTo>
                <a:lnTo>
                  <a:pt x="15795" y="18345"/>
                </a:lnTo>
                <a:lnTo>
                  <a:pt x="15790" y="18345"/>
                </a:lnTo>
                <a:lnTo>
                  <a:pt x="14779" y="18345"/>
                </a:lnTo>
                <a:lnTo>
                  <a:pt x="14779" y="17192"/>
                </a:lnTo>
                <a:cubicBezTo>
                  <a:pt x="14779" y="16829"/>
                  <a:pt x="15006" y="16535"/>
                  <a:pt x="15287" y="16535"/>
                </a:cubicBezTo>
                <a:close/>
                <a:moveTo>
                  <a:pt x="18517" y="16535"/>
                </a:moveTo>
                <a:cubicBezTo>
                  <a:pt x="18798" y="16535"/>
                  <a:pt x="19025" y="16829"/>
                  <a:pt x="19025" y="17192"/>
                </a:cubicBezTo>
                <a:lnTo>
                  <a:pt x="19025" y="18345"/>
                </a:lnTo>
                <a:lnTo>
                  <a:pt x="19018" y="18345"/>
                </a:lnTo>
                <a:lnTo>
                  <a:pt x="18009" y="18345"/>
                </a:lnTo>
                <a:lnTo>
                  <a:pt x="18009" y="17192"/>
                </a:lnTo>
                <a:cubicBezTo>
                  <a:pt x="18009" y="16829"/>
                  <a:pt x="18236" y="16535"/>
                  <a:pt x="18517" y="16535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3200"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Bild" descr="Bild"/>
          <p:cNvPicPr>
            <a:picLocks noChangeAspect="1"/>
          </p:cNvPicPr>
          <p:nvPr/>
        </p:nvPicPr>
        <p:blipFill>
          <a:blip r:embed="rId2">
            <a:alphaModFix amt="80000"/>
            <a:extLst/>
          </a:blip>
          <a:stretch>
            <a:fillRect/>
          </a:stretch>
        </p:blipFill>
        <p:spPr>
          <a:xfrm>
            <a:off x="-1106001" y="-438506"/>
            <a:ext cx="27187771" cy="14658059"/>
          </a:xfrm>
          <a:prstGeom prst="rect">
            <a:avLst/>
          </a:prstGeom>
          <a:ln w="12700">
            <a:miter lim="400000"/>
          </a:ln>
        </p:spPr>
      </p:pic>
      <p:pic>
        <p:nvPicPr>
          <p:cNvPr id="132" name="Bild" descr="Bild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099300" y="6947673"/>
            <a:ext cx="2489200" cy="1816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3" name="Bild" descr="Bild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4065250" y="6941323"/>
            <a:ext cx="2527300" cy="2006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4" name="Bild" descr="Bild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648950" y="5487173"/>
            <a:ext cx="3086100" cy="2806701"/>
          </a:xfrm>
          <a:prstGeom prst="rect">
            <a:avLst/>
          </a:prstGeom>
          <a:ln w="12700">
            <a:miter lim="400000"/>
          </a:ln>
        </p:spPr>
      </p:pic>
      <p:sp>
        <p:nvSpPr>
          <p:cNvPr id="135" name="Beobachtung"/>
          <p:cNvSpPr txBox="1"/>
          <p:nvPr/>
        </p:nvSpPr>
        <p:spPr>
          <a:xfrm>
            <a:off x="8915590" y="1619250"/>
            <a:ext cx="6552820" cy="1257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50000"/>
              </a:lnSpc>
              <a:defRPr b="0" sz="9000">
                <a:latin typeface="DIN Next LT Pro"/>
                <a:ea typeface="DIN Next LT Pro"/>
                <a:cs typeface="DIN Next LT Pro"/>
                <a:sym typeface="DIN Next LT Pro"/>
              </a:defRPr>
            </a:lvl1pPr>
          </a:lstStyle>
          <a:p>
            <a:pPr/>
            <a:r>
              <a:t>Beobachtung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Bild" descr="Bild"/>
          <p:cNvPicPr>
            <a:picLocks noChangeAspect="1"/>
          </p:cNvPicPr>
          <p:nvPr/>
        </p:nvPicPr>
        <p:blipFill>
          <a:blip r:embed="rId2">
            <a:alphaModFix amt="80000"/>
            <a:extLst/>
          </a:blip>
          <a:stretch>
            <a:fillRect/>
          </a:stretch>
        </p:blipFill>
        <p:spPr>
          <a:xfrm>
            <a:off x="-1106001" y="-438506"/>
            <a:ext cx="27187771" cy="14658059"/>
          </a:xfrm>
          <a:prstGeom prst="rect">
            <a:avLst/>
          </a:prstGeom>
          <a:ln w="12700">
            <a:miter lim="400000"/>
          </a:ln>
        </p:spPr>
      </p:pic>
      <p:pic>
        <p:nvPicPr>
          <p:cNvPr id="138" name="Bild" descr="Bild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328650" y="5487173"/>
            <a:ext cx="3086100" cy="2806701"/>
          </a:xfrm>
          <a:prstGeom prst="rect">
            <a:avLst/>
          </a:prstGeom>
          <a:ln w="12700">
            <a:miter lim="400000"/>
          </a:ln>
        </p:spPr>
      </p:pic>
      <p:sp>
        <p:nvSpPr>
          <p:cNvPr id="139" name="Beobachtung"/>
          <p:cNvSpPr txBox="1"/>
          <p:nvPr/>
        </p:nvSpPr>
        <p:spPr>
          <a:xfrm>
            <a:off x="8915590" y="1619250"/>
            <a:ext cx="6552820" cy="1257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50000"/>
              </a:lnSpc>
              <a:defRPr b="0" sz="9000">
                <a:latin typeface="DIN Next LT Pro"/>
                <a:ea typeface="DIN Next LT Pro"/>
                <a:cs typeface="DIN Next LT Pro"/>
                <a:sym typeface="DIN Next LT Pro"/>
              </a:defRPr>
            </a:lvl1pPr>
          </a:lstStyle>
          <a:p>
            <a:pPr/>
            <a:r>
              <a:t>Beobachtung</a:t>
            </a:r>
          </a:p>
        </p:txBody>
      </p:sp>
      <p:pic>
        <p:nvPicPr>
          <p:cNvPr id="140" name="Bild" descr="Bild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394700" y="5480823"/>
            <a:ext cx="2514600" cy="3073401"/>
          </a:xfrm>
          <a:prstGeom prst="rect">
            <a:avLst/>
          </a:prstGeom>
          <a:ln w="12700">
            <a:miter lim="400000"/>
          </a:ln>
        </p:spPr>
      </p:pic>
      <p:sp>
        <p:nvSpPr>
          <p:cNvPr id="141" name="="/>
          <p:cNvSpPr txBox="1"/>
          <p:nvPr/>
        </p:nvSpPr>
        <p:spPr>
          <a:xfrm>
            <a:off x="11446509" y="5696724"/>
            <a:ext cx="1490981" cy="2641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50000"/>
              </a:lnSpc>
              <a:defRPr b="0" sz="20000">
                <a:latin typeface="DIN Next LT Pro"/>
                <a:ea typeface="DIN Next LT Pro"/>
                <a:cs typeface="DIN Next LT Pro"/>
                <a:sym typeface="DIN Next LT Pro"/>
              </a:defRPr>
            </a:lvl1pPr>
          </a:lstStyle>
          <a:p>
            <a:pPr/>
            <a:r>
              <a:t>=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Zutaten:…"/>
          <p:cNvSpPr txBox="1"/>
          <p:nvPr/>
        </p:nvSpPr>
        <p:spPr>
          <a:xfrm>
            <a:off x="4802682" y="4260850"/>
            <a:ext cx="6058257" cy="23901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lnSpc>
                <a:spcPct val="150000"/>
              </a:lnSpc>
              <a:defRPr b="0" sz="6600">
                <a:latin typeface="DIN Next LT Pro"/>
                <a:ea typeface="DIN Next LT Pro"/>
                <a:cs typeface="DIN Next LT Pro"/>
                <a:sym typeface="DIN Next LT Pro"/>
              </a:defRPr>
            </a:pPr>
            <a:r>
              <a:t>Zutaten:</a:t>
            </a:r>
          </a:p>
          <a:p>
            <a:pPr marL="1222375" indent="-1222375" algn="l">
              <a:lnSpc>
                <a:spcPct val="150000"/>
              </a:lnSpc>
              <a:buSzPct val="100000"/>
              <a:buAutoNum type="arabicPeriod" startAt="1"/>
              <a:defRPr b="0" sz="6600">
                <a:latin typeface="DIN Next LT Pro"/>
                <a:ea typeface="DIN Next LT Pro"/>
                <a:cs typeface="DIN Next LT Pro"/>
                <a:sym typeface="DIN Next LT Pro"/>
              </a:defRPr>
            </a:pPr>
            <a:r>
              <a:t>Beobachtung</a:t>
            </a:r>
          </a:p>
        </p:txBody>
      </p:sp>
      <p:sp>
        <p:nvSpPr>
          <p:cNvPr id="144" name="Fehler"/>
          <p:cNvSpPr txBox="1"/>
          <p:nvPr/>
        </p:nvSpPr>
        <p:spPr>
          <a:xfrm>
            <a:off x="10552366" y="1619250"/>
            <a:ext cx="3279268" cy="1257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50000"/>
              </a:lnSpc>
              <a:defRPr b="0" sz="9000">
                <a:latin typeface="DIN Next LT Pro"/>
                <a:ea typeface="DIN Next LT Pro"/>
                <a:cs typeface="DIN Next LT Pro"/>
                <a:sym typeface="DIN Next LT Pro"/>
              </a:defRPr>
            </a:lvl1pPr>
          </a:lstStyle>
          <a:p>
            <a:pPr/>
            <a:r>
              <a:t>Fehler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Zutaten:…"/>
          <p:cNvSpPr txBox="1"/>
          <p:nvPr/>
        </p:nvSpPr>
        <p:spPr>
          <a:xfrm>
            <a:off x="4802682" y="4260850"/>
            <a:ext cx="9464702" cy="23901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lnSpc>
                <a:spcPct val="150000"/>
              </a:lnSpc>
              <a:defRPr b="0" sz="6600">
                <a:latin typeface="DIN Next LT Pro"/>
                <a:ea typeface="DIN Next LT Pro"/>
                <a:cs typeface="DIN Next LT Pro"/>
                <a:sym typeface="DIN Next LT Pro"/>
              </a:defRPr>
            </a:pPr>
            <a:r>
              <a:t>Zutaten:</a:t>
            </a:r>
          </a:p>
          <a:p>
            <a:pPr marL="1222375" indent="-1222375" algn="l">
              <a:lnSpc>
                <a:spcPct val="150000"/>
              </a:lnSpc>
              <a:buSzPct val="100000"/>
              <a:buAutoNum type="arabicPeriod" startAt="1"/>
              <a:defRPr b="0" sz="6600">
                <a:latin typeface="DIN Next LT Pro"/>
                <a:ea typeface="DIN Next LT Pro"/>
                <a:cs typeface="DIN Next LT Pro"/>
                <a:sym typeface="DIN Next LT Pro"/>
              </a:defRPr>
            </a:pPr>
            <a:r>
              <a:t>Beobachtung       </a:t>
            </a:r>
            <a:r>
              <a:rPr>
                <a:solidFill>
                  <a:schemeClr val="accent1">
                    <a:lumOff val="13529"/>
                  </a:schemeClr>
                </a:solidFill>
              </a:rPr>
              <a:t>Label</a:t>
            </a:r>
          </a:p>
        </p:txBody>
      </p:sp>
      <p:sp>
        <p:nvSpPr>
          <p:cNvPr id="147" name="Fehler"/>
          <p:cNvSpPr txBox="1"/>
          <p:nvPr/>
        </p:nvSpPr>
        <p:spPr>
          <a:xfrm>
            <a:off x="10552366" y="1619250"/>
            <a:ext cx="3279268" cy="1257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50000"/>
              </a:lnSpc>
              <a:defRPr b="0" sz="9000">
                <a:latin typeface="DIN Next LT Pro"/>
                <a:ea typeface="DIN Next LT Pro"/>
                <a:cs typeface="DIN Next LT Pro"/>
                <a:sym typeface="DIN Next LT Pro"/>
              </a:defRPr>
            </a:lvl1pPr>
          </a:lstStyle>
          <a:p>
            <a:pPr/>
            <a:r>
              <a:t>Fehler</a:t>
            </a:r>
          </a:p>
        </p:txBody>
      </p:sp>
      <p:sp>
        <p:nvSpPr>
          <p:cNvPr id="148" name="Pfeil"/>
          <p:cNvSpPr/>
          <p:nvPr/>
        </p:nvSpPr>
        <p:spPr>
          <a:xfrm>
            <a:off x="11055945" y="5863020"/>
            <a:ext cx="930449" cy="554365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>
              <a:lumOff val="13529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3200"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Zutaten:…"/>
          <p:cNvSpPr txBox="1"/>
          <p:nvPr/>
        </p:nvSpPr>
        <p:spPr>
          <a:xfrm>
            <a:off x="4802682" y="4260850"/>
            <a:ext cx="9464702" cy="38303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lnSpc>
                <a:spcPct val="150000"/>
              </a:lnSpc>
              <a:defRPr b="0" sz="6600">
                <a:latin typeface="DIN Next LT Pro"/>
                <a:ea typeface="DIN Next LT Pro"/>
                <a:cs typeface="DIN Next LT Pro"/>
                <a:sym typeface="DIN Next LT Pro"/>
              </a:defRPr>
            </a:pPr>
            <a:r>
              <a:t>Zutaten:</a:t>
            </a:r>
          </a:p>
          <a:p>
            <a:pPr marL="1222375" indent="-1222375" algn="l">
              <a:lnSpc>
                <a:spcPct val="150000"/>
              </a:lnSpc>
              <a:buSzPct val="100000"/>
              <a:buAutoNum type="arabicPeriod" startAt="1"/>
              <a:defRPr b="0" sz="6600">
                <a:latin typeface="DIN Next LT Pro"/>
                <a:ea typeface="DIN Next LT Pro"/>
                <a:cs typeface="DIN Next LT Pro"/>
                <a:sym typeface="DIN Next LT Pro"/>
              </a:defRPr>
            </a:pPr>
            <a:r>
              <a:t>Beobachtung       </a:t>
            </a:r>
            <a:r>
              <a:rPr>
                <a:solidFill>
                  <a:schemeClr val="accent1">
                    <a:lumOff val="13529"/>
                  </a:schemeClr>
                </a:solidFill>
              </a:rPr>
              <a:t>Label</a:t>
            </a:r>
          </a:p>
          <a:p>
            <a:pPr marL="1222375" indent="-1222375" algn="l">
              <a:lnSpc>
                <a:spcPct val="150000"/>
              </a:lnSpc>
              <a:buSzPct val="100000"/>
              <a:buAutoNum type="arabicPeriod" startAt="1"/>
              <a:defRPr b="0" sz="6600">
                <a:latin typeface="DIN Next LT Pro"/>
                <a:ea typeface="DIN Next LT Pro"/>
                <a:cs typeface="DIN Next LT Pro"/>
                <a:sym typeface="DIN Next LT Pro"/>
              </a:defRPr>
            </a:pPr>
            <a:r>
              <a:t>Vorhersage</a:t>
            </a:r>
          </a:p>
        </p:txBody>
      </p:sp>
      <p:sp>
        <p:nvSpPr>
          <p:cNvPr id="151" name="Fehler"/>
          <p:cNvSpPr txBox="1"/>
          <p:nvPr/>
        </p:nvSpPr>
        <p:spPr>
          <a:xfrm>
            <a:off x="10552366" y="1619250"/>
            <a:ext cx="3279268" cy="1257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50000"/>
              </a:lnSpc>
              <a:defRPr b="0" sz="9000">
                <a:latin typeface="DIN Next LT Pro"/>
                <a:ea typeface="DIN Next LT Pro"/>
                <a:cs typeface="DIN Next LT Pro"/>
                <a:sym typeface="DIN Next LT Pro"/>
              </a:defRPr>
            </a:lvl1pPr>
          </a:lstStyle>
          <a:p>
            <a:pPr/>
            <a:r>
              <a:t>Fehler</a:t>
            </a:r>
          </a:p>
        </p:txBody>
      </p:sp>
      <p:sp>
        <p:nvSpPr>
          <p:cNvPr id="152" name="Pfeil"/>
          <p:cNvSpPr/>
          <p:nvPr/>
        </p:nvSpPr>
        <p:spPr>
          <a:xfrm>
            <a:off x="11055945" y="5863020"/>
            <a:ext cx="930449" cy="554365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>
              <a:lumOff val="13529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3200"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Black">
  <a:themeElements>
    <a:clrScheme name="Blac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0A89D"/>
      </a:accent2>
      <a:accent3>
        <a:srgbClr val="1DB100"/>
      </a:accent3>
      <a:accent4>
        <a:srgbClr val="F8BA00"/>
      </a:accent4>
      <a:accent5>
        <a:srgbClr val="EE220C"/>
      </a:accent5>
      <a:accent6>
        <a:srgbClr val="CB297B"/>
      </a:accent6>
      <a:hlink>
        <a:srgbClr val="0000FF"/>
      </a:hlink>
      <a:folHlink>
        <a:srgbClr val="FF00FF"/>
      </a:folHlink>
    </a:clrScheme>
    <a:fontScheme name="Black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lumOff val="13529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30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Black">
  <a:themeElements>
    <a:clrScheme name="Blac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0A89D"/>
      </a:accent2>
      <a:accent3>
        <a:srgbClr val="1DB100"/>
      </a:accent3>
      <a:accent4>
        <a:srgbClr val="F8BA00"/>
      </a:accent4>
      <a:accent5>
        <a:srgbClr val="EE220C"/>
      </a:accent5>
      <a:accent6>
        <a:srgbClr val="CB297B"/>
      </a:accent6>
      <a:hlink>
        <a:srgbClr val="0000FF"/>
      </a:hlink>
      <a:folHlink>
        <a:srgbClr val="FF00FF"/>
      </a:folHlink>
    </a:clrScheme>
    <a:fontScheme name="Black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lumOff val="13529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30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